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42"/>
  </p:notesMasterIdLst>
  <p:sldIdLst>
    <p:sldId id="506" r:id="rId5"/>
    <p:sldId id="454" r:id="rId6"/>
    <p:sldId id="483" r:id="rId7"/>
    <p:sldId id="507" r:id="rId8"/>
    <p:sldId id="508" r:id="rId9"/>
    <p:sldId id="509" r:id="rId10"/>
    <p:sldId id="621" r:id="rId11"/>
    <p:sldId id="622" r:id="rId12"/>
    <p:sldId id="465" r:id="rId13"/>
    <p:sldId id="467" r:id="rId14"/>
    <p:sldId id="513" r:id="rId15"/>
    <p:sldId id="471" r:id="rId16"/>
    <p:sldId id="472" r:id="rId17"/>
    <p:sldId id="319" r:id="rId18"/>
    <p:sldId id="481" r:id="rId19"/>
    <p:sldId id="322" r:id="rId20"/>
    <p:sldId id="367" r:id="rId21"/>
    <p:sldId id="334" r:id="rId22"/>
    <p:sldId id="371" r:id="rId23"/>
    <p:sldId id="335" r:id="rId24"/>
    <p:sldId id="372" r:id="rId25"/>
    <p:sldId id="320" r:id="rId26"/>
    <p:sldId id="324" r:id="rId27"/>
    <p:sldId id="323" r:id="rId28"/>
    <p:sldId id="325" r:id="rId29"/>
    <p:sldId id="373" r:id="rId30"/>
    <p:sldId id="514" r:id="rId31"/>
    <p:sldId id="516" r:id="rId32"/>
    <p:sldId id="478" r:id="rId33"/>
    <p:sldId id="504" r:id="rId34"/>
    <p:sldId id="505" r:id="rId35"/>
    <p:sldId id="510" r:id="rId36"/>
    <p:sldId id="452" r:id="rId37"/>
    <p:sldId id="302" r:id="rId38"/>
    <p:sldId id="482" r:id="rId39"/>
    <p:sldId id="480" r:id="rId40"/>
    <p:sldId id="51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FF8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90CB5-680C-485D-A03C-A9B1303DBEFD}" v="291" dt="2023-03-27T07:22:56.634"/>
    <p1510:client id="{EFBB1688-8B9D-4557-AE62-DA3C82A49676}" vWet="4" dt="2023-03-24T11:50:27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KHALFALLAH Hela ItimAsrScoVdf" userId="d55be94f-4073-46ba-88ef-465599598fde" providerId="ADAL" clId="{88990CB5-680C-485D-A03C-A9B1303DBEFD}"/>
    <pc:docChg chg="undo custSel addSld delSld modSld sldOrd">
      <pc:chgData name="BEN KHALFALLAH Hela ItimAsrScoVdf" userId="d55be94f-4073-46ba-88ef-465599598fde" providerId="ADAL" clId="{88990CB5-680C-485D-A03C-A9B1303DBEFD}" dt="2023-03-27T07:22:53.590" v="1129"/>
      <pc:docMkLst>
        <pc:docMk/>
      </pc:docMkLst>
      <pc:sldChg chg="addSp delSp modSp del mod delDesignElem">
        <pc:chgData name="BEN KHALFALLAH Hela ItimAsrScoVdf" userId="d55be94f-4073-46ba-88ef-465599598fde" providerId="ADAL" clId="{88990CB5-680C-485D-A03C-A9B1303DBEFD}" dt="2023-03-24T07:36:56.755" v="682" actId="47"/>
        <pc:sldMkLst>
          <pc:docMk/>
          <pc:sldMk cId="85732841" sldId="301"/>
        </pc:sldMkLst>
        <pc:spChg chg="mod">
          <ac:chgData name="BEN KHALFALLAH Hela ItimAsrScoVdf" userId="d55be94f-4073-46ba-88ef-465599598fde" providerId="ADAL" clId="{88990CB5-680C-485D-A03C-A9B1303DBEFD}" dt="2023-03-23T11:30:47.285" v="393" actId="26606"/>
          <ac:spMkLst>
            <pc:docMk/>
            <pc:sldMk cId="85732841" sldId="301"/>
            <ac:spMk id="2" creationId="{24F4893C-E994-487C-88A4-7A7DB6198630}"/>
          </ac:spMkLst>
        </pc:spChg>
        <pc:spChg chg="add del">
          <ac:chgData name="BEN KHALFALLAH Hela ItimAsrScoVdf" userId="d55be94f-4073-46ba-88ef-465599598fde" providerId="ADAL" clId="{88990CB5-680C-485D-A03C-A9B1303DBEFD}" dt="2023-03-23T11:30:46.212" v="390" actId="26606"/>
          <ac:spMkLst>
            <pc:docMk/>
            <pc:sldMk cId="85732841" sldId="301"/>
            <ac:spMk id="9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0:46.212" v="390" actId="26606"/>
          <ac:spMkLst>
            <pc:docMk/>
            <pc:sldMk cId="85732841" sldId="301"/>
            <ac:spMk id="11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0:46.212" v="390" actId="26606"/>
          <ac:spMkLst>
            <pc:docMk/>
            <pc:sldMk cId="85732841" sldId="301"/>
            <ac:spMk id="15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30:47.250" v="392" actId="26606"/>
          <ac:spMkLst>
            <pc:docMk/>
            <pc:sldMk cId="85732841" sldId="301"/>
            <ac:spMk id="19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30:47.250" v="392" actId="26606"/>
          <ac:spMkLst>
            <pc:docMk/>
            <pc:sldMk cId="85732841" sldId="301"/>
            <ac:spMk id="20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30:47.250" v="392" actId="26606"/>
          <ac:spMkLst>
            <pc:docMk/>
            <pc:sldMk cId="85732841" sldId="301"/>
            <ac:spMk id="22" creationId="{774A886E-E8EF-48CC-8764-20EAE4538CB7}"/>
          </ac:spMkLst>
        </pc:spChg>
        <pc:spChg chg="add del">
          <ac:chgData name="BEN KHALFALLAH Hela ItimAsrScoVdf" userId="d55be94f-4073-46ba-88ef-465599598fde" providerId="ADAL" clId="{88990CB5-680C-485D-A03C-A9B1303DBEFD}" dt="2023-03-23T11:31:08.325" v="396" actId="26606"/>
          <ac:spMkLst>
            <pc:docMk/>
            <pc:sldMk cId="85732841" sldId="301"/>
            <ac:spMk id="25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1:08.325" v="396" actId="26606"/>
          <ac:spMkLst>
            <pc:docMk/>
            <pc:sldMk cId="85732841" sldId="301"/>
            <ac:spMk id="26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1:08.325" v="396" actId="26606"/>
          <ac:spMkLst>
            <pc:docMk/>
            <pc:sldMk cId="85732841" sldId="301"/>
            <ac:spMk id="28" creationId="{CA73784B-AC76-4BAD-93AF-C72D0EDFD715}"/>
          </ac:spMkLst>
        </pc:spChg>
        <pc:spChg chg="add">
          <ac:chgData name="BEN KHALFALLAH Hela ItimAsrScoVdf" userId="d55be94f-4073-46ba-88ef-465599598fde" providerId="ADAL" clId="{88990CB5-680C-485D-A03C-A9B1303DBEFD}" dt="2023-03-23T11:31:08.325" v="396" actId="26606"/>
          <ac:spMkLst>
            <pc:docMk/>
            <pc:sldMk cId="85732841" sldId="301"/>
            <ac:spMk id="34" creationId="{3A8EC506-B1DA-46A1-B44D-774E68468E13}"/>
          </ac:spMkLst>
        </pc:spChg>
        <pc:spChg chg="add">
          <ac:chgData name="BEN KHALFALLAH Hela ItimAsrScoVdf" userId="d55be94f-4073-46ba-88ef-465599598fde" providerId="ADAL" clId="{88990CB5-680C-485D-A03C-A9B1303DBEFD}" dt="2023-03-23T11:31:08.325" v="396" actId="26606"/>
          <ac:spMkLst>
            <pc:docMk/>
            <pc:sldMk cId="85732841" sldId="301"/>
            <ac:spMk id="36" creationId="{BFF30785-305E-45D7-984F-5AA93D3CA561}"/>
          </ac:spMkLst>
        </pc:spChg>
        <pc:spChg chg="add">
          <ac:chgData name="BEN KHALFALLAH Hela ItimAsrScoVdf" userId="d55be94f-4073-46ba-88ef-465599598fde" providerId="ADAL" clId="{88990CB5-680C-485D-A03C-A9B1303DBEFD}" dt="2023-03-23T11:31:08.325" v="396" actId="26606"/>
          <ac:spMkLst>
            <pc:docMk/>
            <pc:sldMk cId="85732841" sldId="301"/>
            <ac:spMk id="40" creationId="{CA73784B-AC76-4BAD-93AF-C72D0EDFD71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85732841" sldId="301"/>
            <ac:spMk id="45" creationId="{A078A52F-85EA-4C0B-962B-D9D9DD4DD78C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85732841" sldId="301"/>
            <ac:spMk id="46" creationId="{919797D5-5700-4683-B30A-5B4D56CB8270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85732841" sldId="301"/>
            <ac:spMk id="47" creationId="{4856A7B9-9801-42EC-A4C9-7E22A56EF53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85732841" sldId="301"/>
            <ac:spMk id="48" creationId="{8AD54DB8-C150-4290-85D6-F5B0262BFEE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85732841" sldId="301"/>
            <ac:spMk id="49" creationId="{379F11E2-8BA5-4C5C-AE7C-361E5EA011F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85732841" sldId="301"/>
            <ac:spMk id="50" creationId="{7C00E1DA-EC7C-40FC-95E3-11FDCD2E4291}"/>
          </ac:spMkLst>
        </pc:spChg>
        <pc:grpChg chg="del">
          <ac:chgData name="BEN KHALFALLAH Hela ItimAsrScoVdf" userId="d55be94f-4073-46ba-88ef-465599598fde" providerId="ADAL" clId="{88990CB5-680C-485D-A03C-A9B1303DBEFD}" dt="2023-03-23T10:54:19.785" v="27"/>
          <ac:grpSpMkLst>
            <pc:docMk/>
            <pc:sldMk cId="85732841" sldId="301"/>
            <ac:grpSpMk id="41" creationId="{9A421166-2996-41A7-B094-AE5316F347DD}"/>
          </ac:grpSpMkLst>
        </pc:grpChg>
        <pc:picChg chg="del mod ord">
          <ac:chgData name="BEN KHALFALLAH Hela ItimAsrScoVdf" userId="d55be94f-4073-46ba-88ef-465599598fde" providerId="ADAL" clId="{88990CB5-680C-485D-A03C-A9B1303DBEFD}" dt="2023-03-24T07:07:39.670" v="604" actId="478"/>
          <ac:picMkLst>
            <pc:docMk/>
            <pc:sldMk cId="85732841" sldId="301"/>
            <ac:picMk id="4" creationId="{949AE1F8-24CD-4C5B-83AA-EE9DA37808D5}"/>
          </ac:picMkLst>
        </pc:picChg>
        <pc:picChg chg="add mod">
          <ac:chgData name="BEN KHALFALLAH Hela ItimAsrScoVdf" userId="d55be94f-4073-46ba-88ef-465599598fde" providerId="ADAL" clId="{88990CB5-680C-485D-A03C-A9B1303DBEFD}" dt="2023-03-23T11:31:55.695" v="401" actId="1076"/>
          <ac:picMkLst>
            <pc:docMk/>
            <pc:sldMk cId="85732841" sldId="301"/>
            <ac:picMk id="35" creationId="{D96DF0A6-F0D9-4E0A-BB5F-B64D243F014F}"/>
          </ac:picMkLst>
        </pc:picChg>
        <pc:picChg chg="del">
          <ac:chgData name="BEN KHALFALLAH Hela ItimAsrScoVdf" userId="d55be94f-4073-46ba-88ef-465599598fde" providerId="ADAL" clId="{88990CB5-680C-485D-A03C-A9B1303DBEFD}" dt="2023-03-23T11:30:36.867" v="388" actId="21"/>
          <ac:picMkLst>
            <pc:docMk/>
            <pc:sldMk cId="85732841" sldId="301"/>
            <ac:picMk id="15362" creationId="{74A42F57-8D3B-4477-8AA6-106EB14A2157}"/>
          </ac:picMkLst>
        </pc:picChg>
        <pc:cxnChg chg="add del">
          <ac:chgData name="BEN KHALFALLAH Hela ItimAsrScoVdf" userId="d55be94f-4073-46ba-88ef-465599598fde" providerId="ADAL" clId="{88990CB5-680C-485D-A03C-A9B1303DBEFD}" dt="2023-03-23T11:30:46.212" v="390" actId="26606"/>
          <ac:cxnSpMkLst>
            <pc:docMk/>
            <pc:sldMk cId="85732841" sldId="301"/>
            <ac:cxnSpMk id="13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0:46.212" v="390" actId="26606"/>
          <ac:cxnSpMkLst>
            <pc:docMk/>
            <pc:sldMk cId="85732841" sldId="301"/>
            <ac:cxnSpMk id="17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30:47.250" v="392" actId="26606"/>
          <ac:cxnSpMkLst>
            <pc:docMk/>
            <pc:sldMk cId="85732841" sldId="301"/>
            <ac:cxnSpMk id="21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0:47.250" v="392" actId="26606"/>
          <ac:cxnSpMkLst>
            <pc:docMk/>
            <pc:sldMk cId="85732841" sldId="301"/>
            <ac:cxnSpMk id="23" creationId="{EB1993F9-CFC5-495F-9F26-19953445357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1:08.325" v="396" actId="26606"/>
          <ac:cxnSpMkLst>
            <pc:docMk/>
            <pc:sldMk cId="85732841" sldId="301"/>
            <ac:cxnSpMk id="27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1:08.325" v="396" actId="26606"/>
          <ac:cxnSpMkLst>
            <pc:docMk/>
            <pc:sldMk cId="85732841" sldId="301"/>
            <ac:cxnSpMk id="29" creationId="{811DCF04-0C7C-44FC-8246-FC8D736B1A71}"/>
          </ac:cxnSpMkLst>
        </pc:cxnChg>
        <pc:cxnChg chg="add">
          <ac:chgData name="BEN KHALFALLAH Hela ItimAsrScoVdf" userId="d55be94f-4073-46ba-88ef-465599598fde" providerId="ADAL" clId="{88990CB5-680C-485D-A03C-A9B1303DBEFD}" dt="2023-03-23T11:31:08.325" v="396" actId="26606"/>
          <ac:cxnSpMkLst>
            <pc:docMk/>
            <pc:sldMk cId="85732841" sldId="301"/>
            <ac:cxnSpMk id="38" creationId="{15E01FA5-D766-43CA-A83D-E7CF3F04E96F}"/>
          </ac:cxnSpMkLst>
        </pc:cxnChg>
        <pc:cxnChg chg="add">
          <ac:chgData name="BEN KHALFALLAH Hela ItimAsrScoVdf" userId="d55be94f-4073-46ba-88ef-465599598fde" providerId="ADAL" clId="{88990CB5-680C-485D-A03C-A9B1303DBEFD}" dt="2023-03-23T11:31:08.325" v="396" actId="26606"/>
          <ac:cxnSpMkLst>
            <pc:docMk/>
            <pc:sldMk cId="85732841" sldId="301"/>
            <ac:cxnSpMk id="42" creationId="{811DCF04-0C7C-44FC-8246-FC8D736B1A71}"/>
          </ac:cxnSpMkLst>
        </pc:cxnChg>
      </pc:sldChg>
      <pc:sldChg chg="modSp">
        <pc:chgData name="BEN KHALFALLAH Hela ItimAsrScoVdf" userId="d55be94f-4073-46ba-88ef-465599598fde" providerId="ADAL" clId="{88990CB5-680C-485D-A03C-A9B1303DBEFD}" dt="2023-03-23T10:54:19.785" v="27"/>
        <pc:sldMkLst>
          <pc:docMk/>
          <pc:sldMk cId="820725237" sldId="302"/>
        </pc:sldMkLst>
        <pc:spChg chg="mod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820725237" sldId="302"/>
            <ac:spMk id="2" creationId="{2E4BECC7-B78B-476E-981F-8A10E584D865}"/>
          </ac:spMkLst>
        </pc:spChg>
      </pc:sldChg>
      <pc:sldChg chg="del">
        <pc:chgData name="BEN KHALFALLAH Hela ItimAsrScoVdf" userId="d55be94f-4073-46ba-88ef-465599598fde" providerId="ADAL" clId="{88990CB5-680C-485D-A03C-A9B1303DBEFD}" dt="2023-03-23T11:36:49.109" v="469" actId="47"/>
        <pc:sldMkLst>
          <pc:docMk/>
          <pc:sldMk cId="815393806" sldId="304"/>
        </pc:sldMkLst>
      </pc:sldChg>
      <pc:sldChg chg="addSp modSp mod">
        <pc:chgData name="BEN KHALFALLAH Hela ItimAsrScoVdf" userId="d55be94f-4073-46ba-88ef-465599598fde" providerId="ADAL" clId="{88990CB5-680C-485D-A03C-A9B1303DBEFD}" dt="2023-03-23T11:57:23.740" v="537" actId="26606"/>
        <pc:sldMkLst>
          <pc:docMk/>
          <pc:sldMk cId="490149550" sldId="319"/>
        </pc:sldMkLst>
        <pc:spChg chg="mod">
          <ac:chgData name="BEN KHALFALLAH Hela ItimAsrScoVdf" userId="d55be94f-4073-46ba-88ef-465599598fde" providerId="ADAL" clId="{88990CB5-680C-485D-A03C-A9B1303DBEFD}" dt="2023-03-23T11:57:23.740" v="537" actId="26606"/>
          <ac:spMkLst>
            <pc:docMk/>
            <pc:sldMk cId="490149550" sldId="319"/>
            <ac:spMk id="2" creationId="{B5ED9C6A-9276-4971-9F2C-59A8BDF3F2D3}"/>
          </ac:spMkLst>
        </pc:spChg>
        <pc:spChg chg="add">
          <ac:chgData name="BEN KHALFALLAH Hela ItimAsrScoVdf" userId="d55be94f-4073-46ba-88ef-465599598fde" providerId="ADAL" clId="{88990CB5-680C-485D-A03C-A9B1303DBEFD}" dt="2023-03-23T11:57:23.740" v="537" actId="26606"/>
          <ac:spMkLst>
            <pc:docMk/>
            <pc:sldMk cId="490149550" sldId="319"/>
            <ac:spMk id="10" creationId="{90AAC386-A18D-4525-AD1B-4D227ED34C84}"/>
          </ac:spMkLst>
        </pc:spChg>
        <pc:graphicFrameChg chg="mod modGraphic">
          <ac:chgData name="BEN KHALFALLAH Hela ItimAsrScoVdf" userId="d55be94f-4073-46ba-88ef-465599598fde" providerId="ADAL" clId="{88990CB5-680C-485D-A03C-A9B1303DBEFD}" dt="2023-03-23T11:57:23.740" v="537" actId="26606"/>
          <ac:graphicFrameMkLst>
            <pc:docMk/>
            <pc:sldMk cId="490149550" sldId="319"/>
            <ac:graphicFrameMk id="5" creationId="{4E562392-C587-3E94-9DD1-23BFDA8354E8}"/>
          </ac:graphicFrameMkLst>
        </pc:graphicFrameChg>
        <pc:cxnChg chg="add">
          <ac:chgData name="BEN KHALFALLAH Hela ItimAsrScoVdf" userId="d55be94f-4073-46ba-88ef-465599598fde" providerId="ADAL" clId="{88990CB5-680C-485D-A03C-A9B1303DBEFD}" dt="2023-03-23T11:57:23.740" v="537" actId="26606"/>
          <ac:cxnSpMkLst>
            <pc:docMk/>
            <pc:sldMk cId="490149550" sldId="319"/>
            <ac:cxnSpMk id="12" creationId="{C34C4AD0-FE94-4E84-ACA6-CC5BF1A11822}"/>
          </ac:cxnSpMkLst>
        </pc:cxnChg>
      </pc:sldChg>
      <pc:sldChg chg="addSp delSp modSp mod delDesignElem">
        <pc:chgData name="BEN KHALFALLAH Hela ItimAsrScoVdf" userId="d55be94f-4073-46ba-88ef-465599598fde" providerId="ADAL" clId="{88990CB5-680C-485D-A03C-A9B1303DBEFD}" dt="2023-03-23T11:29:11.250" v="377" actId="12100"/>
        <pc:sldMkLst>
          <pc:docMk/>
          <pc:sldMk cId="933735551" sldId="320"/>
        </pc:sldMkLst>
        <pc:spChg chg="mod">
          <ac:chgData name="BEN KHALFALLAH Hela ItimAsrScoVdf" userId="d55be94f-4073-46ba-88ef-465599598fde" providerId="ADAL" clId="{88990CB5-680C-485D-A03C-A9B1303DBEFD}" dt="2023-03-23T11:29:00.391" v="375" actId="26606"/>
          <ac:spMkLst>
            <pc:docMk/>
            <pc:sldMk cId="933735551" sldId="320"/>
            <ac:spMk id="2" creationId="{B5ED9C6A-9276-4971-9F2C-59A8BDF3F2D3}"/>
          </ac:spMkLst>
        </pc:spChg>
        <pc:spChg chg="add del">
          <ac:chgData name="BEN KHALFALLAH Hela ItimAsrScoVdf" userId="d55be94f-4073-46ba-88ef-465599598fde" providerId="ADAL" clId="{88990CB5-680C-485D-A03C-A9B1303DBEFD}" dt="2023-03-23T11:28:34.644" v="368" actId="26606"/>
          <ac:spMkLst>
            <pc:docMk/>
            <pc:sldMk cId="933735551" sldId="320"/>
            <ac:spMk id="6" creationId="{883F9AA6-0DA9-4F38-AA8A-C355838EB933}"/>
          </ac:spMkLst>
        </pc:spChg>
        <pc:spChg chg="add del">
          <ac:chgData name="BEN KHALFALLAH Hela ItimAsrScoVdf" userId="d55be94f-4073-46ba-88ef-465599598fde" providerId="ADAL" clId="{88990CB5-680C-485D-A03C-A9B1303DBEFD}" dt="2023-03-23T11:29:00.391" v="375" actId="26606"/>
          <ac:spMkLst>
            <pc:docMk/>
            <pc:sldMk cId="933735551" sldId="320"/>
            <ac:spMk id="8" creationId="{0AE4C84F-7457-4662-AFA3-554A32B9C3DC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933735551" sldId="320"/>
            <ac:spMk id="9" creationId="{BFDA9692-ECDC-4B59-86B2-8C90FDE1A055}"/>
          </ac:spMkLst>
        </pc:spChg>
        <pc:spChg chg="add del">
          <ac:chgData name="BEN KHALFALLAH Hela ItimAsrScoVdf" userId="d55be94f-4073-46ba-88ef-465599598fde" providerId="ADAL" clId="{88990CB5-680C-485D-A03C-A9B1303DBEFD}" dt="2023-03-23T11:29:00.391" v="375" actId="26606"/>
          <ac:spMkLst>
            <pc:docMk/>
            <pc:sldMk cId="933735551" sldId="320"/>
            <ac:spMk id="10" creationId="{9DF9B39E-8A25-4BC3-B3C0-ACD46B94E6D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933735551" sldId="320"/>
            <ac:spMk id="11" creationId="{12C05506-42A1-49C0-9D87-081CCD9023D6}"/>
          </ac:spMkLst>
        </pc:spChg>
        <pc:spChg chg="add">
          <ac:chgData name="BEN KHALFALLAH Hela ItimAsrScoVdf" userId="d55be94f-4073-46ba-88ef-465599598fde" providerId="ADAL" clId="{88990CB5-680C-485D-A03C-A9B1303DBEFD}" dt="2023-03-23T11:29:00.391" v="375" actId="26606"/>
          <ac:spMkLst>
            <pc:docMk/>
            <pc:sldMk cId="933735551" sldId="320"/>
            <ac:spMk id="18" creationId="{883F9AA6-0DA9-4F38-AA8A-C355838EB933}"/>
          </ac:spMkLst>
        </pc:spChg>
        <pc:graphicFrameChg chg="mod modGraphic">
          <ac:chgData name="BEN KHALFALLAH Hela ItimAsrScoVdf" userId="d55be94f-4073-46ba-88ef-465599598fde" providerId="ADAL" clId="{88990CB5-680C-485D-A03C-A9B1303DBEFD}" dt="2023-03-23T11:29:11.250" v="377" actId="12100"/>
          <ac:graphicFrameMkLst>
            <pc:docMk/>
            <pc:sldMk cId="933735551" sldId="320"/>
            <ac:graphicFrameMk id="4" creationId="{39EE7497-459E-49BC-A525-5DD1DB884F5E}"/>
          </ac:graphicFrameMkLst>
        </pc:graphicFrameChg>
        <pc:cxnChg chg="add del">
          <ac:chgData name="BEN KHALFALLAH Hela ItimAsrScoVdf" userId="d55be94f-4073-46ba-88ef-465599598fde" providerId="ADAL" clId="{88990CB5-680C-485D-A03C-A9B1303DBEFD}" dt="2023-03-23T11:28:34.644" v="368" actId="26606"/>
          <ac:cxnSpMkLst>
            <pc:docMk/>
            <pc:sldMk cId="933735551" sldId="320"/>
            <ac:cxnSpMk id="7" creationId="{5C45FA27-EB18-4E04-8C96-68F7A0BC1DD9}"/>
          </ac:cxnSpMkLst>
        </pc:cxnChg>
        <pc:cxnChg chg="add del">
          <ac:chgData name="BEN KHALFALLAH Hela ItimAsrScoVdf" userId="d55be94f-4073-46ba-88ef-465599598fde" providerId="ADAL" clId="{88990CB5-680C-485D-A03C-A9B1303DBEFD}" dt="2023-03-23T11:29:00.391" v="375" actId="26606"/>
          <ac:cxnSpMkLst>
            <pc:docMk/>
            <pc:sldMk cId="933735551" sldId="320"/>
            <ac:cxnSpMk id="13" creationId="{BA91CE2E-0B4F-41F3-95F2-0EB7003685D2}"/>
          </ac:cxnSpMkLst>
        </pc:cxnChg>
        <pc:cxnChg chg="add">
          <ac:chgData name="BEN KHALFALLAH Hela ItimAsrScoVdf" userId="d55be94f-4073-46ba-88ef-465599598fde" providerId="ADAL" clId="{88990CB5-680C-485D-A03C-A9B1303DBEFD}" dt="2023-03-23T11:29:00.391" v="375" actId="26606"/>
          <ac:cxnSpMkLst>
            <pc:docMk/>
            <pc:sldMk cId="933735551" sldId="320"/>
            <ac:cxnSpMk id="20" creationId="{5C45FA27-EB18-4E04-8C96-68F7A0BC1DD9}"/>
          </ac:cxnSpMkLst>
        </pc:cxnChg>
      </pc:sldChg>
      <pc:sldChg chg="modSp">
        <pc:chgData name="BEN KHALFALLAH Hela ItimAsrScoVdf" userId="d55be94f-4073-46ba-88ef-465599598fde" providerId="ADAL" clId="{88990CB5-680C-485D-A03C-A9B1303DBEFD}" dt="2023-03-23T10:54:19.785" v="27"/>
        <pc:sldMkLst>
          <pc:docMk/>
          <pc:sldMk cId="2166197523" sldId="323"/>
        </pc:sldMkLst>
        <pc:spChg chg="mod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166197523" sldId="323"/>
            <ac:spMk id="2" creationId="{B5ED9C6A-9276-4971-9F2C-59A8BDF3F2D3}"/>
          </ac:spMkLst>
        </pc:spChg>
      </pc:sldChg>
      <pc:sldChg chg="addSp delSp modSp mod delDesignElem">
        <pc:chgData name="BEN KHALFALLAH Hela ItimAsrScoVdf" userId="d55be94f-4073-46ba-88ef-465599598fde" providerId="ADAL" clId="{88990CB5-680C-485D-A03C-A9B1303DBEFD}" dt="2023-03-23T11:28:54.738" v="374" actId="26606"/>
        <pc:sldMkLst>
          <pc:docMk/>
          <pc:sldMk cId="176200237" sldId="324"/>
        </pc:sldMkLst>
        <pc:spChg chg="mod">
          <ac:chgData name="BEN KHALFALLAH Hela ItimAsrScoVdf" userId="d55be94f-4073-46ba-88ef-465599598fde" providerId="ADAL" clId="{88990CB5-680C-485D-A03C-A9B1303DBEFD}" dt="2023-03-23T11:28:54.738" v="374" actId="26606"/>
          <ac:spMkLst>
            <pc:docMk/>
            <pc:sldMk cId="176200237" sldId="324"/>
            <ac:spMk id="2" creationId="{B5ED9C6A-9276-4971-9F2C-59A8BDF3F2D3}"/>
          </ac:spMkLst>
        </pc:spChg>
        <pc:spChg chg="add del">
          <ac:chgData name="BEN KHALFALLAH Hela ItimAsrScoVdf" userId="d55be94f-4073-46ba-88ef-465599598fde" providerId="ADAL" clId="{88990CB5-680C-485D-A03C-A9B1303DBEFD}" dt="2023-03-23T11:28:54.711" v="373" actId="26606"/>
          <ac:spMkLst>
            <pc:docMk/>
            <pc:sldMk cId="176200237" sldId="324"/>
            <ac:spMk id="9" creationId="{0AE4C84F-7457-4662-AFA3-554A32B9C3DC}"/>
          </ac:spMkLst>
        </pc:spChg>
        <pc:spChg chg="add del">
          <ac:chgData name="BEN KHALFALLAH Hela ItimAsrScoVdf" userId="d55be94f-4073-46ba-88ef-465599598fde" providerId="ADAL" clId="{88990CB5-680C-485D-A03C-A9B1303DBEFD}" dt="2023-03-23T11:28:54.711" v="373" actId="26606"/>
          <ac:spMkLst>
            <pc:docMk/>
            <pc:sldMk cId="176200237" sldId="324"/>
            <ac:spMk id="11" creationId="{9DF9B39E-8A25-4BC3-B3C0-ACD46B94E6DF}"/>
          </ac:spMkLst>
        </pc:spChg>
        <pc:spChg chg="add">
          <ac:chgData name="BEN KHALFALLAH Hela ItimAsrScoVdf" userId="d55be94f-4073-46ba-88ef-465599598fde" providerId="ADAL" clId="{88990CB5-680C-485D-A03C-A9B1303DBEFD}" dt="2023-03-23T11:28:54.738" v="374" actId="26606"/>
          <ac:spMkLst>
            <pc:docMk/>
            <pc:sldMk cId="176200237" sldId="324"/>
            <ac:spMk id="15" creationId="{883F9AA6-0DA9-4F38-AA8A-C355838EB933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76200237" sldId="324"/>
            <ac:spMk id="22" creationId="{BFDA9692-ECDC-4B59-86B2-8C90FDE1A05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76200237" sldId="324"/>
            <ac:spMk id="24" creationId="{12C05506-42A1-49C0-9D87-081CCD9023D6}"/>
          </ac:spMkLst>
        </pc:spChg>
        <pc:graphicFrameChg chg="mod modGraphic">
          <ac:chgData name="BEN KHALFALLAH Hela ItimAsrScoVdf" userId="d55be94f-4073-46ba-88ef-465599598fde" providerId="ADAL" clId="{88990CB5-680C-485D-A03C-A9B1303DBEFD}" dt="2023-03-23T11:28:54.738" v="374" actId="26606"/>
          <ac:graphicFrameMkLst>
            <pc:docMk/>
            <pc:sldMk cId="176200237" sldId="324"/>
            <ac:graphicFrameMk id="4" creationId="{39EE7497-459E-49BC-A525-5DD1DB884F5E}"/>
          </ac:graphicFrameMkLst>
        </pc:graphicFrameChg>
        <pc:cxnChg chg="add del">
          <ac:chgData name="BEN KHALFALLAH Hela ItimAsrScoVdf" userId="d55be94f-4073-46ba-88ef-465599598fde" providerId="ADAL" clId="{88990CB5-680C-485D-A03C-A9B1303DBEFD}" dt="2023-03-23T11:28:54.711" v="373" actId="26606"/>
          <ac:cxnSpMkLst>
            <pc:docMk/>
            <pc:sldMk cId="176200237" sldId="324"/>
            <ac:cxnSpMk id="13" creationId="{BA91CE2E-0B4F-41F3-95F2-0EB7003685D2}"/>
          </ac:cxnSpMkLst>
        </pc:cxnChg>
        <pc:cxnChg chg="add">
          <ac:chgData name="BEN KHALFALLAH Hela ItimAsrScoVdf" userId="d55be94f-4073-46ba-88ef-465599598fde" providerId="ADAL" clId="{88990CB5-680C-485D-A03C-A9B1303DBEFD}" dt="2023-03-23T11:28:54.738" v="374" actId="26606"/>
          <ac:cxnSpMkLst>
            <pc:docMk/>
            <pc:sldMk cId="176200237" sldId="324"/>
            <ac:cxnSpMk id="16" creationId="{5C45FA27-EB18-4E04-8C96-68F7A0BC1DD9}"/>
          </ac:cxnSpMkLst>
        </pc:cxnChg>
      </pc:sldChg>
      <pc:sldChg chg="modSp">
        <pc:chgData name="BEN KHALFALLAH Hela ItimAsrScoVdf" userId="d55be94f-4073-46ba-88ef-465599598fde" providerId="ADAL" clId="{88990CB5-680C-485D-A03C-A9B1303DBEFD}" dt="2023-03-23T10:54:19.785" v="27"/>
        <pc:sldMkLst>
          <pc:docMk/>
          <pc:sldMk cId="2054919451" sldId="325"/>
        </pc:sldMkLst>
        <pc:spChg chg="mod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054919451" sldId="325"/>
            <ac:spMk id="2" creationId="{B5ED9C6A-9276-4971-9F2C-59A8BDF3F2D3}"/>
          </ac:spMkLst>
        </pc:spChg>
      </pc:sldChg>
      <pc:sldChg chg="modSp mod">
        <pc:chgData name="BEN KHALFALLAH Hela ItimAsrScoVdf" userId="d55be94f-4073-46ba-88ef-465599598fde" providerId="ADAL" clId="{88990CB5-680C-485D-A03C-A9B1303DBEFD}" dt="2023-03-23T11:58:03.490" v="538" actId="1076"/>
        <pc:sldMkLst>
          <pc:docMk/>
          <pc:sldMk cId="700863637" sldId="334"/>
        </pc:sldMkLst>
        <pc:spChg chg="mod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700863637" sldId="334"/>
            <ac:spMk id="2" creationId="{3B784410-8D62-402D-8AA3-6A430E32B5A5}"/>
          </ac:spMkLst>
        </pc:spChg>
        <pc:spChg chg="mod">
          <ac:chgData name="BEN KHALFALLAH Hela ItimAsrScoVdf" userId="d55be94f-4073-46ba-88ef-465599598fde" providerId="ADAL" clId="{88990CB5-680C-485D-A03C-A9B1303DBEFD}" dt="2023-03-23T11:58:03.490" v="538" actId="1076"/>
          <ac:spMkLst>
            <pc:docMk/>
            <pc:sldMk cId="700863637" sldId="334"/>
            <ac:spMk id="5" creationId="{2EB4ECFA-4A2D-4209-B323-AFF9E45D3656}"/>
          </ac:spMkLst>
        </pc:spChg>
      </pc:sldChg>
      <pc:sldChg chg="modSp mod">
        <pc:chgData name="BEN KHALFALLAH Hela ItimAsrScoVdf" userId="d55be94f-4073-46ba-88ef-465599598fde" providerId="ADAL" clId="{88990CB5-680C-485D-A03C-A9B1303DBEFD}" dt="2023-03-24T07:53:14.881" v="893" actId="14100"/>
        <pc:sldMkLst>
          <pc:docMk/>
          <pc:sldMk cId="995118271" sldId="335"/>
        </pc:sldMkLst>
        <pc:spChg chg="mod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995118271" sldId="335"/>
            <ac:spMk id="2" creationId="{3B784410-8D62-402D-8AA3-6A430E32B5A5}"/>
          </ac:spMkLst>
        </pc:spChg>
        <pc:spChg chg="mod">
          <ac:chgData name="BEN KHALFALLAH Hela ItimAsrScoVdf" userId="d55be94f-4073-46ba-88ef-465599598fde" providerId="ADAL" clId="{88990CB5-680C-485D-A03C-A9B1303DBEFD}" dt="2023-03-24T07:53:14.881" v="893" actId="14100"/>
          <ac:spMkLst>
            <pc:docMk/>
            <pc:sldMk cId="995118271" sldId="335"/>
            <ac:spMk id="7" creationId="{05327BF5-4C2A-4B82-B134-2EAB6DE6164C}"/>
          </ac:spMkLst>
        </pc:spChg>
      </pc:sldChg>
      <pc:sldChg chg="modSp">
        <pc:chgData name="BEN KHALFALLAH Hela ItimAsrScoVdf" userId="d55be94f-4073-46ba-88ef-465599598fde" providerId="ADAL" clId="{88990CB5-680C-485D-A03C-A9B1303DBEFD}" dt="2023-03-23T10:54:19.785" v="27"/>
        <pc:sldMkLst>
          <pc:docMk/>
          <pc:sldMk cId="141436821" sldId="371"/>
        </pc:sldMkLst>
        <pc:spChg chg="mod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1436821" sldId="371"/>
            <ac:spMk id="2" creationId="{3B784410-8D62-402D-8AA3-6A430E32B5A5}"/>
          </ac:spMkLst>
        </pc:spChg>
      </pc:sldChg>
      <pc:sldChg chg="modSp">
        <pc:chgData name="BEN KHALFALLAH Hela ItimAsrScoVdf" userId="d55be94f-4073-46ba-88ef-465599598fde" providerId="ADAL" clId="{88990CB5-680C-485D-A03C-A9B1303DBEFD}" dt="2023-03-23T10:54:19.785" v="27"/>
        <pc:sldMkLst>
          <pc:docMk/>
          <pc:sldMk cId="3866418786" sldId="372"/>
        </pc:sldMkLst>
        <pc:spChg chg="mod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866418786" sldId="372"/>
            <ac:spMk id="2" creationId="{3B784410-8D62-402D-8AA3-6A430E32B5A5}"/>
          </ac:spMkLst>
        </pc:spChg>
      </pc:sldChg>
      <pc:sldChg chg="addSp delSp modSp mod setBg setClrOvrMap delDesignElem">
        <pc:chgData name="BEN KHALFALLAH Hela ItimAsrScoVdf" userId="d55be94f-4073-46ba-88ef-465599598fde" providerId="ADAL" clId="{88990CB5-680C-485D-A03C-A9B1303DBEFD}" dt="2023-03-23T11:30:15.404" v="387" actId="465"/>
        <pc:sldMkLst>
          <pc:docMk/>
          <pc:sldMk cId="1107392754" sldId="373"/>
        </pc:sldMkLst>
        <pc:spChg chg="del topLvl">
          <ac:chgData name="BEN KHALFALLAH Hela ItimAsrScoVdf" userId="d55be94f-4073-46ba-88ef-465599598fde" providerId="ADAL" clId="{88990CB5-680C-485D-A03C-A9B1303DBEFD}" dt="2023-03-23T11:29:35.329" v="378" actId="21"/>
          <ac:spMkLst>
            <pc:docMk/>
            <pc:sldMk cId="1107392754" sldId="373"/>
            <ac:spMk id="3" creationId="{3D250BF0-E27C-4AAD-AAF5-94143E3958F4}"/>
          </ac:spMkLst>
        </pc:spChg>
        <pc:spChg chg="del">
          <ac:chgData name="BEN KHALFALLAH Hela ItimAsrScoVdf" userId="d55be94f-4073-46ba-88ef-465599598fde" providerId="ADAL" clId="{88990CB5-680C-485D-A03C-A9B1303DBEFD}" dt="2023-03-23T11:29:35.329" v="378" actId="21"/>
          <ac:spMkLst>
            <pc:docMk/>
            <pc:sldMk cId="1107392754" sldId="373"/>
            <ac:spMk id="4" creationId="{F6901D11-298B-4F6E-98F6-55DA0C6E499A}"/>
          </ac:spMkLst>
        </pc:spChg>
        <pc:spChg chg="del">
          <ac:chgData name="BEN KHALFALLAH Hela ItimAsrScoVdf" userId="d55be94f-4073-46ba-88ef-465599598fde" providerId="ADAL" clId="{88990CB5-680C-485D-A03C-A9B1303DBEFD}" dt="2023-03-23T11:29:35.329" v="378" actId="21"/>
          <ac:spMkLst>
            <pc:docMk/>
            <pc:sldMk cId="1107392754" sldId="373"/>
            <ac:spMk id="5" creationId="{543A2E1E-52BC-40DB-8FAB-FE76ECD446AA}"/>
          </ac:spMkLst>
        </pc:spChg>
        <pc:spChg chg="add mod">
          <ac:chgData name="BEN KHALFALLAH Hela ItimAsrScoVdf" userId="d55be94f-4073-46ba-88ef-465599598fde" providerId="ADAL" clId="{88990CB5-680C-485D-A03C-A9B1303DBEFD}" dt="2023-03-23T11:30:11.392" v="386" actId="12789"/>
          <ac:spMkLst>
            <pc:docMk/>
            <pc:sldMk cId="1107392754" sldId="373"/>
            <ac:spMk id="14" creationId="{5A36675D-DABC-424F-B7FB-1B131B7EA04C}"/>
          </ac:spMkLst>
        </pc:spChg>
        <pc:spChg chg="add mod">
          <ac:chgData name="BEN KHALFALLAH Hela ItimAsrScoVdf" userId="d55be94f-4073-46ba-88ef-465599598fde" providerId="ADAL" clId="{88990CB5-680C-485D-A03C-A9B1303DBEFD}" dt="2023-03-23T11:30:15.404" v="387" actId="465"/>
          <ac:spMkLst>
            <pc:docMk/>
            <pc:sldMk cId="1107392754" sldId="373"/>
            <ac:spMk id="15" creationId="{A79541D0-10EA-4D7E-8895-53525B6BCD6C}"/>
          </ac:spMkLst>
        </pc:spChg>
        <pc:spChg chg="add mod">
          <ac:chgData name="BEN KHALFALLAH Hela ItimAsrScoVdf" userId="d55be94f-4073-46ba-88ef-465599598fde" providerId="ADAL" clId="{88990CB5-680C-485D-A03C-A9B1303DBEFD}" dt="2023-03-23T11:30:11.392" v="386" actId="12789"/>
          <ac:spMkLst>
            <pc:docMk/>
            <pc:sldMk cId="1107392754" sldId="373"/>
            <ac:spMk id="16" creationId="{5C6F3894-7C1F-4782-8BD2-A627FF6F4468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107392754" sldId="373"/>
            <ac:spMk id="20" creationId="{65D9C196-56A3-4D2B-B250-2501F51B4C14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107392754" sldId="373"/>
            <ac:spMk id="21" creationId="{3A6EBF77-A535-4798-83D5-C5D9C36BFA83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107392754" sldId="373"/>
            <ac:spMk id="22" creationId="{DDB2DB23-D2D0-4E56-A97D-E9B80FD3E4A7}"/>
          </ac:spMkLst>
        </pc:spChg>
        <pc:spChg chg="add">
          <ac:chgData name="BEN KHALFALLAH Hela ItimAsrScoVdf" userId="d55be94f-4073-46ba-88ef-465599598fde" providerId="ADAL" clId="{88990CB5-680C-485D-A03C-A9B1303DBEFD}" dt="2023-03-23T11:29:43.252" v="379" actId="26606"/>
          <ac:spMkLst>
            <pc:docMk/>
            <pc:sldMk cId="1107392754" sldId="373"/>
            <ac:spMk id="13323" creationId="{3ABD41E9-2814-43BC-8049-4C145F6A9DF2}"/>
          </ac:spMkLst>
        </pc:spChg>
        <pc:spChg chg="add">
          <ac:chgData name="BEN KHALFALLAH Hela ItimAsrScoVdf" userId="d55be94f-4073-46ba-88ef-465599598fde" providerId="ADAL" clId="{88990CB5-680C-485D-A03C-A9B1303DBEFD}" dt="2023-03-23T11:29:43.252" v="379" actId="26606"/>
          <ac:spMkLst>
            <pc:docMk/>
            <pc:sldMk cId="1107392754" sldId="373"/>
            <ac:spMk id="13325" creationId="{B35240CA-0E04-462B-ABE9-36D2913281CB}"/>
          </ac:spMkLst>
        </pc:spChg>
        <pc:spChg chg="add">
          <ac:chgData name="BEN KHALFALLAH Hela ItimAsrScoVdf" userId="d55be94f-4073-46ba-88ef-465599598fde" providerId="ADAL" clId="{88990CB5-680C-485D-A03C-A9B1303DBEFD}" dt="2023-03-23T11:29:43.252" v="379" actId="26606"/>
          <ac:spMkLst>
            <pc:docMk/>
            <pc:sldMk cId="1107392754" sldId="373"/>
            <ac:spMk id="13327" creationId="{4E24B2B9-D182-4E9C-81C1-863356717E69}"/>
          </ac:spMkLst>
        </pc:spChg>
        <pc:grpChg chg="del">
          <ac:chgData name="BEN KHALFALLAH Hela ItimAsrScoVdf" userId="d55be94f-4073-46ba-88ef-465599598fde" providerId="ADAL" clId="{88990CB5-680C-485D-A03C-A9B1303DBEFD}" dt="2023-03-23T11:29:35.329" v="378" actId="21"/>
          <ac:grpSpMkLst>
            <pc:docMk/>
            <pc:sldMk cId="1107392754" sldId="373"/>
            <ac:grpSpMk id="6" creationId="{47638837-2300-4D19-9975-5AB135073878}"/>
          </ac:grpSpMkLst>
        </pc:grpChg>
        <pc:picChg chg="mod ord topLvl">
          <ac:chgData name="BEN KHALFALLAH Hela ItimAsrScoVdf" userId="d55be94f-4073-46ba-88ef-465599598fde" providerId="ADAL" clId="{88990CB5-680C-485D-A03C-A9B1303DBEFD}" dt="2023-03-23T11:29:48.248" v="380" actId="27614"/>
          <ac:picMkLst>
            <pc:docMk/>
            <pc:sldMk cId="1107392754" sldId="373"/>
            <ac:picMk id="2" creationId="{FAC7F6B4-0DB3-4B1C-AB42-A09169895A4E}"/>
          </ac:picMkLst>
        </pc:picChg>
        <pc:picChg chg="mod">
          <ac:chgData name="BEN KHALFALLAH Hela ItimAsrScoVdf" userId="d55be94f-4073-46ba-88ef-465599598fde" providerId="ADAL" clId="{88990CB5-680C-485D-A03C-A9B1303DBEFD}" dt="2023-03-23T11:29:43.252" v="379" actId="26606"/>
          <ac:picMkLst>
            <pc:docMk/>
            <pc:sldMk cId="1107392754" sldId="373"/>
            <ac:picMk id="13318" creationId="{161A0F61-0457-40AD-847D-62104F7CF122}"/>
          </ac:picMkLst>
        </pc:picChg>
      </pc:sldChg>
      <pc:sldChg chg="delSp del delDesignElem">
        <pc:chgData name="BEN KHALFALLAH Hela ItimAsrScoVdf" userId="d55be94f-4073-46ba-88ef-465599598fde" providerId="ADAL" clId="{88990CB5-680C-485D-A03C-A9B1303DBEFD}" dt="2023-03-23T11:34:41.995" v="442" actId="47"/>
        <pc:sldMkLst>
          <pc:docMk/>
          <pc:sldMk cId="1518850660" sldId="381"/>
        </pc:sldMkLst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518850660" sldId="381"/>
            <ac:spMk id="9" creationId="{48E96387-12F1-45E4-9322-ABBF2EE040E9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518850660" sldId="381"/>
            <ac:spMk id="11" creationId="{A9F421DD-DE4E-4547-A904-3F80E25E3F3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518850660" sldId="381"/>
            <ac:spMk id="13" creationId="{09985DEC-1215-4209-9708-B45CC977402E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518850660" sldId="381"/>
            <ac:spMk id="15" creationId="{90EB7086-616E-4D44-94BE-D0F763561782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518850660" sldId="381"/>
            <ac:spMk id="17" creationId="{F115DB35-53D7-4EDC-A965-A434929617CC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518850660" sldId="381"/>
            <ac:spMk id="19" creationId="{4B610F9C-62FE-46FC-8607-C35030B6321A}"/>
          </ac:spMkLst>
        </pc:spChg>
      </pc:sldChg>
      <pc:sldChg chg="del">
        <pc:chgData name="BEN KHALFALLAH Hela ItimAsrScoVdf" userId="d55be94f-4073-46ba-88ef-465599598fde" providerId="ADAL" clId="{88990CB5-680C-485D-A03C-A9B1303DBEFD}" dt="2023-03-23T10:53:40.221" v="10" actId="47"/>
        <pc:sldMkLst>
          <pc:docMk/>
          <pc:sldMk cId="1439673975" sldId="408"/>
        </pc:sldMkLst>
      </pc:sldChg>
      <pc:sldChg chg="delSp modSp mod delDesignElem">
        <pc:chgData name="BEN KHALFALLAH Hela ItimAsrScoVdf" userId="d55be94f-4073-46ba-88ef-465599598fde" providerId="ADAL" clId="{88990CB5-680C-485D-A03C-A9B1303DBEFD}" dt="2023-03-23T11:36:02.138" v="464" actId="1076"/>
        <pc:sldMkLst>
          <pc:docMk/>
          <pc:sldMk cId="2259925941" sldId="452"/>
        </pc:sldMkLst>
        <pc:spChg chg="mod">
          <ac:chgData name="BEN KHALFALLAH Hela ItimAsrScoVdf" userId="d55be94f-4073-46ba-88ef-465599598fde" providerId="ADAL" clId="{88990CB5-680C-485D-A03C-A9B1303DBEFD}" dt="2023-03-23T11:35:03.083" v="447" actId="26606"/>
          <ac:spMkLst>
            <pc:docMk/>
            <pc:sldMk cId="2259925941" sldId="452"/>
            <ac:spMk id="2" creationId="{A8A1A782-9EBA-46A7-BFE8-619765FC17A5}"/>
          </ac:spMkLst>
        </pc:spChg>
        <pc:spChg chg="mod ord">
          <ac:chgData name="BEN KHALFALLAH Hela ItimAsrScoVdf" userId="d55be94f-4073-46ba-88ef-465599598fde" providerId="ADAL" clId="{88990CB5-680C-485D-A03C-A9B1303DBEFD}" dt="2023-03-23T11:35:56.282" v="462" actId="14100"/>
          <ac:spMkLst>
            <pc:docMk/>
            <pc:sldMk cId="2259925941" sldId="452"/>
            <ac:spMk id="49" creationId="{30FFFA88-6AC9-464A-BE7C-BF640CE7F41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259925941" sldId="452"/>
            <ac:spMk id="88" creationId="{920F8345-31FE-477F-A8AA-1FFD510FBC6F}"/>
          </ac:spMkLst>
        </pc:spChg>
        <pc:picChg chg="mod ord modCrop">
          <ac:chgData name="BEN KHALFALLAH Hela ItimAsrScoVdf" userId="d55be94f-4073-46ba-88ef-465599598fde" providerId="ADAL" clId="{88990CB5-680C-485D-A03C-A9B1303DBEFD}" dt="2023-03-23T11:36:02.138" v="464" actId="1076"/>
          <ac:picMkLst>
            <pc:docMk/>
            <pc:sldMk cId="2259925941" sldId="452"/>
            <ac:picMk id="5" creationId="{1A902DB7-9573-4BF1-98DB-24DA71AC7792}"/>
          </ac:picMkLst>
        </pc:picChg>
        <pc:picChg chg="mod ord modCrop">
          <ac:chgData name="BEN KHALFALLAH Hela ItimAsrScoVdf" userId="d55be94f-4073-46ba-88ef-465599598fde" providerId="ADAL" clId="{88990CB5-680C-485D-A03C-A9B1303DBEFD}" dt="2023-03-23T11:35:59.856" v="463" actId="1076"/>
          <ac:picMkLst>
            <pc:docMk/>
            <pc:sldMk cId="2259925941" sldId="452"/>
            <ac:picMk id="14" creationId="{3C9B291E-F7CD-4B1E-9E7A-87F8A21ED0AE}"/>
          </ac:picMkLst>
        </pc:picChg>
      </pc:sldChg>
      <pc:sldChg chg="addSp delSp modSp del mod delDesignElem">
        <pc:chgData name="BEN KHALFALLAH Hela ItimAsrScoVdf" userId="d55be94f-4073-46ba-88ef-465599598fde" providerId="ADAL" clId="{88990CB5-680C-485D-A03C-A9B1303DBEFD}" dt="2023-03-23T10:57:09.366" v="125" actId="47"/>
        <pc:sldMkLst>
          <pc:docMk/>
          <pc:sldMk cId="3454997845" sldId="453"/>
        </pc:sldMkLst>
        <pc:spChg chg="mod">
          <ac:chgData name="BEN KHALFALLAH Hela ItimAsrScoVdf" userId="d55be94f-4073-46ba-88ef-465599598fde" providerId="ADAL" clId="{88990CB5-680C-485D-A03C-A9B1303DBEFD}" dt="2023-03-23T10:56:45.796" v="93" actId="20577"/>
          <ac:spMkLst>
            <pc:docMk/>
            <pc:sldMk cId="3454997845" sldId="453"/>
            <ac:spMk id="2" creationId="{9EC50CAC-A0AB-4685-A430-577AD75AC2DF}"/>
          </ac:spMkLst>
        </pc:spChg>
        <pc:spChg chg="add del">
          <ac:chgData name="BEN KHALFALLAH Hela ItimAsrScoVdf" userId="d55be94f-4073-46ba-88ef-465599598fde" providerId="ADAL" clId="{88990CB5-680C-485D-A03C-A9B1303DBEFD}" dt="2023-03-23T10:54:52.084" v="34" actId="26606"/>
          <ac:spMkLst>
            <pc:docMk/>
            <pc:sldMk cId="3454997845" sldId="453"/>
            <ac:spMk id="4" creationId="{0BA28970-3E8F-46CD-A302-42EE83668B0A}"/>
          </ac:spMkLst>
        </pc:spChg>
        <pc:spChg chg="add del">
          <ac:chgData name="BEN KHALFALLAH Hela ItimAsrScoVdf" userId="d55be94f-4073-46ba-88ef-465599598fde" providerId="ADAL" clId="{88990CB5-680C-485D-A03C-A9B1303DBEFD}" dt="2023-03-23T10:55:12.562" v="39" actId="26606"/>
          <ac:spMkLst>
            <pc:docMk/>
            <pc:sldMk cId="3454997845" sldId="453"/>
            <ac:spMk id="25" creationId="{1D2E3C52-528A-4049-BCAA-5460756BC033}"/>
          </ac:spMkLst>
        </pc:spChg>
        <pc:spChg chg="add del">
          <ac:chgData name="BEN KHALFALLAH Hela ItimAsrScoVdf" userId="d55be94f-4073-46ba-88ef-465599598fde" providerId="ADAL" clId="{88990CB5-680C-485D-A03C-A9B1303DBEFD}" dt="2023-03-23T10:55:12.562" v="39" actId="26606"/>
          <ac:spMkLst>
            <pc:docMk/>
            <pc:sldMk cId="3454997845" sldId="453"/>
            <ac:spMk id="27" creationId="{CD5B542C-8183-4445-AF4D-B23AAE3299EE}"/>
          </ac:spMkLst>
        </pc:spChg>
        <pc:spChg chg="add del">
          <ac:chgData name="BEN KHALFALLAH Hela ItimAsrScoVdf" userId="d55be94f-4073-46ba-88ef-465599598fde" providerId="ADAL" clId="{88990CB5-680C-485D-A03C-A9B1303DBEFD}" dt="2023-03-23T10:55:10.477" v="36" actId="26606"/>
          <ac:spMkLst>
            <pc:docMk/>
            <pc:sldMk cId="3454997845" sldId="453"/>
            <ac:spMk id="36" creationId="{19A3FD3A-4B27-4028-BA57-0810F205BC59}"/>
          </ac:spMkLst>
        </pc:spChg>
        <pc:spChg chg="add del">
          <ac:chgData name="BEN KHALFALLAH Hela ItimAsrScoVdf" userId="d55be94f-4073-46ba-88ef-465599598fde" providerId="ADAL" clId="{88990CB5-680C-485D-A03C-A9B1303DBEFD}" dt="2023-03-23T10:55:10.477" v="36" actId="26606"/>
          <ac:spMkLst>
            <pc:docMk/>
            <pc:sldMk cId="3454997845" sldId="453"/>
            <ac:spMk id="38" creationId="{60461F8B-A17E-4AE4-92BC-BA2E49E1ABCE}"/>
          </ac:spMkLst>
        </pc:spChg>
        <pc:spChg chg="add del">
          <ac:chgData name="BEN KHALFALLAH Hela ItimAsrScoVdf" userId="d55be94f-4073-46ba-88ef-465599598fde" providerId="ADAL" clId="{88990CB5-680C-485D-A03C-A9B1303DBEFD}" dt="2023-03-23T10:55:12.555" v="38" actId="26606"/>
          <ac:spMkLst>
            <pc:docMk/>
            <pc:sldMk cId="3454997845" sldId="453"/>
            <ac:spMk id="44" creationId="{54C05C7E-2D18-45A2-93F7-CDDC4526FB56}"/>
          </ac:spMkLst>
        </pc:spChg>
        <pc:spChg chg="add del">
          <ac:chgData name="BEN KHALFALLAH Hela ItimAsrScoVdf" userId="d55be94f-4073-46ba-88ef-465599598fde" providerId="ADAL" clId="{88990CB5-680C-485D-A03C-A9B1303DBEFD}" dt="2023-03-23T10:55:12.555" v="38" actId="26606"/>
          <ac:spMkLst>
            <pc:docMk/>
            <pc:sldMk cId="3454997845" sldId="453"/>
            <ac:spMk id="45" creationId="{6DC2B03A-99C8-41EC-9E10-848CC094657F}"/>
          </ac:spMkLst>
        </pc:spChg>
        <pc:spChg chg="add del">
          <ac:chgData name="BEN KHALFALLAH Hela ItimAsrScoVdf" userId="d55be94f-4073-46ba-88ef-465599598fde" providerId="ADAL" clId="{88990CB5-680C-485D-A03C-A9B1303DBEFD}" dt="2023-03-23T10:55:12.555" v="38" actId="26606"/>
          <ac:spMkLst>
            <pc:docMk/>
            <pc:sldMk cId="3454997845" sldId="453"/>
            <ac:spMk id="46" creationId="{F920AD80-D6EE-4F0C-8E89-B6263C2F2576}"/>
          </ac:spMkLst>
        </pc:spChg>
        <pc:spChg chg="add del">
          <ac:chgData name="BEN KHALFALLAH Hela ItimAsrScoVdf" userId="d55be94f-4073-46ba-88ef-465599598fde" providerId="ADAL" clId="{88990CB5-680C-485D-A03C-A9B1303DBEFD}" dt="2023-03-23T10:55:12.555" v="38" actId="26606"/>
          <ac:spMkLst>
            <pc:docMk/>
            <pc:sldMk cId="3454997845" sldId="453"/>
            <ac:spMk id="48" creationId="{6A045B26-F98C-4031-BC85-36A5A9E93549}"/>
          </ac:spMkLst>
        </pc:spChg>
        <pc:spChg chg="add del">
          <ac:chgData name="BEN KHALFALLAH Hela ItimAsrScoVdf" userId="d55be94f-4073-46ba-88ef-465599598fde" providerId="ADAL" clId="{88990CB5-680C-485D-A03C-A9B1303DBEFD}" dt="2023-03-23T10:55:12.555" v="38" actId="26606"/>
          <ac:spMkLst>
            <pc:docMk/>
            <pc:sldMk cId="3454997845" sldId="453"/>
            <ac:spMk id="49" creationId="{DF395312-E11B-4CEE-B99D-1C6A091C075C}"/>
          </ac:spMkLst>
        </pc:spChg>
        <pc:spChg chg="add del">
          <ac:chgData name="BEN KHALFALLAH Hela ItimAsrScoVdf" userId="d55be94f-4073-46ba-88ef-465599598fde" providerId="ADAL" clId="{88990CB5-680C-485D-A03C-A9B1303DBEFD}" dt="2023-03-23T10:55:12.555" v="38" actId="26606"/>
          <ac:spMkLst>
            <pc:docMk/>
            <pc:sldMk cId="3454997845" sldId="453"/>
            <ac:spMk id="50" creationId="{CA277E21-4A22-4F4B-A859-7EC231AEA5E0}"/>
          </ac:spMkLst>
        </pc:spChg>
        <pc:spChg chg="add">
          <ac:chgData name="BEN KHALFALLAH Hela ItimAsrScoVdf" userId="d55be94f-4073-46ba-88ef-465599598fde" providerId="ADAL" clId="{88990CB5-680C-485D-A03C-A9B1303DBEFD}" dt="2023-03-23T10:55:12.562" v="39" actId="26606"/>
          <ac:spMkLst>
            <pc:docMk/>
            <pc:sldMk cId="3454997845" sldId="453"/>
            <ac:spMk id="52" creationId="{D8CF7905-56DB-4950-ABDD-540F2F8372E9}"/>
          </ac:spMkLst>
        </pc:spChg>
        <pc:spChg chg="add">
          <ac:chgData name="BEN KHALFALLAH Hela ItimAsrScoVdf" userId="d55be94f-4073-46ba-88ef-465599598fde" providerId="ADAL" clId="{88990CB5-680C-485D-A03C-A9B1303DBEFD}" dt="2023-03-23T10:55:12.562" v="39" actId="26606"/>
          <ac:spMkLst>
            <pc:docMk/>
            <pc:sldMk cId="3454997845" sldId="453"/>
            <ac:spMk id="53" creationId="{9A0E0D8E-B442-45FE-887A-5103CCD238BC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454997845" sldId="453"/>
            <ac:spMk id="1174" creationId="{22FA46E9-63EE-4AD4-A5E6-381D8CCDA31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454997845" sldId="453"/>
            <ac:spMk id="1176" creationId="{9051755E-8733-43C3-B113-324EA6AE893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454997845" sldId="453"/>
            <ac:spMk id="1178" creationId="{5D1D12E1-1FA6-47FA-8881-51575623854B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454997845" sldId="453"/>
            <ac:spMk id="1180" creationId="{2D4E268B-06AB-45F2-92B8-0BD5D3882832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454997845" sldId="453"/>
            <ac:spMk id="1182" creationId="{436C77B8-E7CE-4C0F-AA89-78959D58224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454997845" sldId="453"/>
            <ac:spMk id="1184" creationId="{A7AAA68F-3F21-449E-9EB0-71E176B322CE}"/>
          </ac:spMkLst>
        </pc:spChg>
        <pc:picChg chg="del">
          <ac:chgData name="BEN KHALFALLAH Hela ItimAsrScoVdf" userId="d55be94f-4073-46ba-88ef-465599598fde" providerId="ADAL" clId="{88990CB5-680C-485D-A03C-A9B1303DBEFD}" dt="2023-03-23T10:54:32.001" v="30" actId="21"/>
          <ac:picMkLst>
            <pc:docMk/>
            <pc:sldMk cId="3454997845" sldId="453"/>
            <ac:picMk id="7" creationId="{6946CDEE-CC29-4428-8A9A-CE2C595270AA}"/>
          </ac:picMkLst>
        </pc:picChg>
        <pc:picChg chg="del">
          <ac:chgData name="BEN KHALFALLAH Hela ItimAsrScoVdf" userId="d55be94f-4073-46ba-88ef-465599598fde" providerId="ADAL" clId="{88990CB5-680C-485D-A03C-A9B1303DBEFD}" dt="2023-03-23T10:54:32.001" v="30" actId="21"/>
          <ac:picMkLst>
            <pc:docMk/>
            <pc:sldMk cId="3454997845" sldId="453"/>
            <ac:picMk id="10" creationId="{B632A20A-79D0-4B2D-8EC8-6ECB4B62C6EA}"/>
          </ac:picMkLst>
        </pc:picChg>
        <pc:picChg chg="del">
          <ac:chgData name="BEN KHALFALLAH Hela ItimAsrScoVdf" userId="d55be94f-4073-46ba-88ef-465599598fde" providerId="ADAL" clId="{88990CB5-680C-485D-A03C-A9B1303DBEFD}" dt="2023-03-23T10:54:32.001" v="30" actId="21"/>
          <ac:picMkLst>
            <pc:docMk/>
            <pc:sldMk cId="3454997845" sldId="453"/>
            <ac:picMk id="12" creationId="{B829918B-5CB3-4CD7-BA92-9F00505130F4}"/>
          </ac:picMkLst>
        </pc:picChg>
        <pc:picChg chg="add del mod">
          <ac:chgData name="BEN KHALFALLAH Hela ItimAsrScoVdf" userId="d55be94f-4073-46ba-88ef-465599598fde" providerId="ADAL" clId="{88990CB5-680C-485D-A03C-A9B1303DBEFD}" dt="2023-03-23T10:54:45.319" v="33" actId="21"/>
          <ac:picMkLst>
            <pc:docMk/>
            <pc:sldMk cId="3454997845" sldId="453"/>
            <ac:picMk id="16" creationId="{EC24A2C8-2A6B-4498-BD00-2373F1083D7A}"/>
          </ac:picMkLst>
        </pc:picChg>
        <pc:picChg chg="add del mod">
          <ac:chgData name="BEN KHALFALLAH Hela ItimAsrScoVdf" userId="d55be94f-4073-46ba-88ef-465599598fde" providerId="ADAL" clId="{88990CB5-680C-485D-A03C-A9B1303DBEFD}" dt="2023-03-23T10:54:45.319" v="33" actId="21"/>
          <ac:picMkLst>
            <pc:docMk/>
            <pc:sldMk cId="3454997845" sldId="453"/>
            <ac:picMk id="17" creationId="{B238049E-417B-403F-90E9-AD68C6C3630D}"/>
          </ac:picMkLst>
        </pc:picChg>
        <pc:picChg chg="add del mod">
          <ac:chgData name="BEN KHALFALLAH Hela ItimAsrScoVdf" userId="d55be94f-4073-46ba-88ef-465599598fde" providerId="ADAL" clId="{88990CB5-680C-485D-A03C-A9B1303DBEFD}" dt="2023-03-23T10:54:45.319" v="33" actId="21"/>
          <ac:picMkLst>
            <pc:docMk/>
            <pc:sldMk cId="3454997845" sldId="453"/>
            <ac:picMk id="18" creationId="{7CF7B4B6-5E5F-43F6-9940-68394971FCED}"/>
          </ac:picMkLst>
        </pc:picChg>
        <pc:picChg chg="add mod ord">
          <ac:chgData name="BEN KHALFALLAH Hela ItimAsrScoVdf" userId="d55be94f-4073-46ba-88ef-465599598fde" providerId="ADAL" clId="{88990CB5-680C-485D-A03C-A9B1303DBEFD}" dt="2023-03-23T10:55:12.562" v="39" actId="26606"/>
          <ac:picMkLst>
            <pc:docMk/>
            <pc:sldMk cId="3454997845" sldId="453"/>
            <ac:picMk id="19" creationId="{D37B1264-9D9C-4E0E-8886-667A4D253BAC}"/>
          </ac:picMkLst>
        </pc:picChg>
        <pc:picChg chg="add mod ord">
          <ac:chgData name="BEN KHALFALLAH Hela ItimAsrScoVdf" userId="d55be94f-4073-46ba-88ef-465599598fde" providerId="ADAL" clId="{88990CB5-680C-485D-A03C-A9B1303DBEFD}" dt="2023-03-23T10:55:12.562" v="39" actId="26606"/>
          <ac:picMkLst>
            <pc:docMk/>
            <pc:sldMk cId="3454997845" sldId="453"/>
            <ac:picMk id="20" creationId="{2C1A55DA-8B3A-498D-A20D-74926E34120C}"/>
          </ac:picMkLst>
        </pc:picChg>
        <pc:picChg chg="add del mod">
          <ac:chgData name="BEN KHALFALLAH Hela ItimAsrScoVdf" userId="d55be94f-4073-46ba-88ef-465599598fde" providerId="ADAL" clId="{88990CB5-680C-485D-A03C-A9B1303DBEFD}" dt="2023-03-23T10:55:36.433" v="41"/>
          <ac:picMkLst>
            <pc:docMk/>
            <pc:sldMk cId="3454997845" sldId="453"/>
            <ac:picMk id="39" creationId="{8F8F62C2-2DC1-4536-8EF0-CCF1633FCDA9}"/>
          </ac:picMkLst>
        </pc:picChg>
        <pc:picChg chg="add del mod">
          <ac:chgData name="BEN KHALFALLAH Hela ItimAsrScoVdf" userId="d55be94f-4073-46ba-88ef-465599598fde" providerId="ADAL" clId="{88990CB5-680C-485D-A03C-A9B1303DBEFD}" dt="2023-03-23T10:55:36.433" v="41"/>
          <ac:picMkLst>
            <pc:docMk/>
            <pc:sldMk cId="3454997845" sldId="453"/>
            <ac:picMk id="41" creationId="{30434B17-6E37-4D51-A282-881486F4F293}"/>
          </ac:picMkLst>
        </pc:picChg>
        <pc:picChg chg="add del mod">
          <ac:chgData name="BEN KHALFALLAH Hela ItimAsrScoVdf" userId="d55be94f-4073-46ba-88ef-465599598fde" providerId="ADAL" clId="{88990CB5-680C-485D-A03C-A9B1303DBEFD}" dt="2023-03-23T10:55:36.433" v="41"/>
          <ac:picMkLst>
            <pc:docMk/>
            <pc:sldMk cId="3454997845" sldId="453"/>
            <ac:picMk id="43" creationId="{5037781F-18E2-4194-9136-41B72F4EAF89}"/>
          </ac:picMkLst>
        </pc:picChg>
        <pc:picChg chg="del">
          <ac:chgData name="BEN KHALFALLAH Hela ItimAsrScoVdf" userId="d55be94f-4073-46ba-88ef-465599598fde" providerId="ADAL" clId="{88990CB5-680C-485D-A03C-A9B1303DBEFD}" dt="2023-03-23T10:54:32.001" v="30" actId="21"/>
          <ac:picMkLst>
            <pc:docMk/>
            <pc:sldMk cId="3454997845" sldId="453"/>
            <ac:picMk id="95" creationId="{7B9A25F8-4329-4C6C-8145-07B0B78FDFF1}"/>
          </ac:picMkLst>
        </pc:picChg>
        <pc:picChg chg="del">
          <ac:chgData name="BEN KHALFALLAH Hela ItimAsrScoVdf" userId="d55be94f-4073-46ba-88ef-465599598fde" providerId="ADAL" clId="{88990CB5-680C-485D-A03C-A9B1303DBEFD}" dt="2023-03-23T10:54:32.001" v="30" actId="21"/>
          <ac:picMkLst>
            <pc:docMk/>
            <pc:sldMk cId="3454997845" sldId="453"/>
            <ac:picMk id="1058" creationId="{E80F296E-9581-4501-B396-023FB955CEEA}"/>
          </ac:picMkLst>
        </pc:picChg>
        <pc:cxnChg chg="add del">
          <ac:chgData name="BEN KHALFALLAH Hela ItimAsrScoVdf" userId="d55be94f-4073-46ba-88ef-465599598fde" providerId="ADAL" clId="{88990CB5-680C-485D-A03C-A9B1303DBEFD}" dt="2023-03-23T10:54:52.084" v="34" actId="26606"/>
          <ac:cxnSpMkLst>
            <pc:docMk/>
            <pc:sldMk cId="3454997845" sldId="453"/>
            <ac:cxnSpMk id="9" creationId="{47AE7893-212D-45CB-A5B0-AE377389AB3F}"/>
          </ac:cxnSpMkLst>
        </pc:cxnChg>
        <pc:cxnChg chg="add del">
          <ac:chgData name="BEN KHALFALLAH Hela ItimAsrScoVdf" userId="d55be94f-4073-46ba-88ef-465599598fde" providerId="ADAL" clId="{88990CB5-680C-485D-A03C-A9B1303DBEFD}" dt="2023-03-23T10:55:12.562" v="39" actId="26606"/>
          <ac:cxnSpMkLst>
            <pc:docMk/>
            <pc:sldMk cId="3454997845" sldId="453"/>
            <ac:cxnSpMk id="29" creationId="{84ED9B5A-5577-4CA5-97AA-0E5E2EA9756F}"/>
          </ac:cxnSpMkLst>
        </pc:cxnChg>
        <pc:cxnChg chg="add del">
          <ac:chgData name="BEN KHALFALLAH Hela ItimAsrScoVdf" userId="d55be94f-4073-46ba-88ef-465599598fde" providerId="ADAL" clId="{88990CB5-680C-485D-A03C-A9B1303DBEFD}" dt="2023-03-23T10:55:12.562" v="39" actId="26606"/>
          <ac:cxnSpMkLst>
            <pc:docMk/>
            <pc:sldMk cId="3454997845" sldId="453"/>
            <ac:cxnSpMk id="31" creationId="{2724283B-587C-4A0E-A50E-B8914975B48A}"/>
          </ac:cxnSpMkLst>
        </pc:cxnChg>
        <pc:cxnChg chg="add del">
          <ac:chgData name="BEN KHALFALLAH Hela ItimAsrScoVdf" userId="d55be94f-4073-46ba-88ef-465599598fde" providerId="ADAL" clId="{88990CB5-680C-485D-A03C-A9B1303DBEFD}" dt="2023-03-23T10:55:10.477" v="36" actId="26606"/>
          <ac:cxnSpMkLst>
            <pc:docMk/>
            <pc:sldMk cId="3454997845" sldId="453"/>
            <ac:cxnSpMk id="40" creationId="{5E450F13-FCAB-474F-93BB-704690139709}"/>
          </ac:cxnSpMkLst>
        </pc:cxnChg>
        <pc:cxnChg chg="add del">
          <ac:chgData name="BEN KHALFALLAH Hela ItimAsrScoVdf" userId="d55be94f-4073-46ba-88ef-465599598fde" providerId="ADAL" clId="{88990CB5-680C-485D-A03C-A9B1303DBEFD}" dt="2023-03-23T10:55:10.477" v="36" actId="26606"/>
          <ac:cxnSpMkLst>
            <pc:docMk/>
            <pc:sldMk cId="3454997845" sldId="453"/>
            <ac:cxnSpMk id="42" creationId="{00E7859C-56C8-49DC-ABF5-6C538427CDAF}"/>
          </ac:cxnSpMkLst>
        </pc:cxnChg>
        <pc:cxnChg chg="add del">
          <ac:chgData name="BEN KHALFALLAH Hela ItimAsrScoVdf" userId="d55be94f-4073-46ba-88ef-465599598fde" providerId="ADAL" clId="{88990CB5-680C-485D-A03C-A9B1303DBEFD}" dt="2023-03-23T10:55:12.555" v="38" actId="26606"/>
          <ac:cxnSpMkLst>
            <pc:docMk/>
            <pc:sldMk cId="3454997845" sldId="453"/>
            <ac:cxnSpMk id="47" creationId="{11E9621E-D18D-45F5-8B91-2FA8EBB096A5}"/>
          </ac:cxnSpMkLst>
        </pc:cxnChg>
        <pc:cxnChg chg="add">
          <ac:chgData name="BEN KHALFALLAH Hela ItimAsrScoVdf" userId="d55be94f-4073-46ba-88ef-465599598fde" providerId="ADAL" clId="{88990CB5-680C-485D-A03C-A9B1303DBEFD}" dt="2023-03-23T10:55:12.562" v="39" actId="26606"/>
          <ac:cxnSpMkLst>
            <pc:docMk/>
            <pc:sldMk cId="3454997845" sldId="453"/>
            <ac:cxnSpMk id="54" creationId="{2B5BB601-08A7-443A-BDC2-A0C7DA66949B}"/>
          </ac:cxnSpMkLst>
        </pc:cxnChg>
      </pc:sldChg>
      <pc:sldChg chg="addSp delSp modSp mod">
        <pc:chgData name="BEN KHALFALLAH Hela ItimAsrScoVdf" userId="d55be94f-4073-46ba-88ef-465599598fde" providerId="ADAL" clId="{88990CB5-680C-485D-A03C-A9B1303DBEFD}" dt="2023-03-23T11:50:04.584" v="523" actId="26606"/>
        <pc:sldMkLst>
          <pc:docMk/>
          <pc:sldMk cId="4071318643" sldId="454"/>
        </pc:sldMkLst>
        <pc:spChg chg="mod">
          <ac:chgData name="BEN KHALFALLAH Hela ItimAsrScoVdf" userId="d55be94f-4073-46ba-88ef-465599598fde" providerId="ADAL" clId="{88990CB5-680C-485D-A03C-A9B1303DBEFD}" dt="2023-03-23T11:50:04.584" v="523" actId="26606"/>
          <ac:spMkLst>
            <pc:docMk/>
            <pc:sldMk cId="4071318643" sldId="454"/>
            <ac:spMk id="2" creationId="{16619C37-A9C7-4956-A4B6-02B197CD7749}"/>
          </ac:spMkLst>
        </pc:spChg>
        <pc:spChg chg="add del">
          <ac:chgData name="BEN KHALFALLAH Hela ItimAsrScoVdf" userId="d55be94f-4073-46ba-88ef-465599598fde" providerId="ADAL" clId="{88990CB5-680C-485D-A03C-A9B1303DBEFD}" dt="2023-03-23T11:50:04.584" v="523" actId="26606"/>
          <ac:spMkLst>
            <pc:docMk/>
            <pc:sldMk cId="4071318643" sldId="454"/>
            <ac:spMk id="12" creationId="{F7422F06-6017-4361-8872-E0E2CEB20B48}"/>
          </ac:spMkLst>
        </pc:spChg>
        <pc:spChg chg="add">
          <ac:chgData name="BEN KHALFALLAH Hela ItimAsrScoVdf" userId="d55be94f-4073-46ba-88ef-465599598fde" providerId="ADAL" clId="{88990CB5-680C-485D-A03C-A9B1303DBEFD}" dt="2023-03-23T11:50:04.584" v="523" actId="26606"/>
          <ac:spMkLst>
            <pc:docMk/>
            <pc:sldMk cId="4071318643" sldId="454"/>
            <ac:spMk id="17" creationId="{F7422F06-6017-4361-8872-E0E2CEB20B48}"/>
          </ac:spMkLst>
        </pc:spChg>
        <pc:graphicFrameChg chg="mod modGraphic">
          <ac:chgData name="BEN KHALFALLAH Hela ItimAsrScoVdf" userId="d55be94f-4073-46ba-88ef-465599598fde" providerId="ADAL" clId="{88990CB5-680C-485D-A03C-A9B1303DBEFD}" dt="2023-03-23T11:50:04.584" v="523" actId="26606"/>
          <ac:graphicFrameMkLst>
            <pc:docMk/>
            <pc:sldMk cId="4071318643" sldId="454"/>
            <ac:graphicFrameMk id="7" creationId="{6BCE8380-145A-4D94-84AC-D201CA3D6B26}"/>
          </ac:graphicFrameMkLst>
        </pc:graphicFrameChg>
      </pc:sldChg>
      <pc:sldChg chg="addSp delSp modSp add del mod setBg delDesignElem">
        <pc:chgData name="BEN KHALFALLAH Hela ItimAsrScoVdf" userId="d55be94f-4073-46ba-88ef-465599598fde" providerId="ADAL" clId="{88990CB5-680C-485D-A03C-A9B1303DBEFD}" dt="2023-03-23T11:12:20.220" v="272" actId="47"/>
        <pc:sldMkLst>
          <pc:docMk/>
          <pc:sldMk cId="2262488328" sldId="455"/>
        </pc:sldMkLst>
        <pc:spChg chg="del mod">
          <ac:chgData name="BEN KHALFALLAH Hela ItimAsrScoVdf" userId="d55be94f-4073-46ba-88ef-465599598fde" providerId="ADAL" clId="{88990CB5-680C-485D-A03C-A9B1303DBEFD}" dt="2023-03-23T11:07:22.432" v="201" actId="478"/>
          <ac:spMkLst>
            <pc:docMk/>
            <pc:sldMk cId="2262488328" sldId="455"/>
            <ac:spMk id="2" creationId="{6793177C-DC5D-44E0-A707-D337589D811B}"/>
          </ac:spMkLst>
        </pc:spChg>
        <pc:spChg chg="del">
          <ac:chgData name="BEN KHALFALLAH Hela ItimAsrScoVdf" userId="d55be94f-4073-46ba-88ef-465599598fde" providerId="ADAL" clId="{88990CB5-680C-485D-A03C-A9B1303DBEFD}" dt="2023-03-23T11:07:44.200" v="204" actId="21"/>
          <ac:spMkLst>
            <pc:docMk/>
            <pc:sldMk cId="2262488328" sldId="455"/>
            <ac:spMk id="4" creationId="{B79E7AE0-E770-43D4-9B05-3501F50996C7}"/>
          </ac:spMkLst>
        </pc:spChg>
        <pc:spChg chg="del">
          <ac:chgData name="BEN KHALFALLAH Hela ItimAsrScoVdf" userId="d55be94f-4073-46ba-88ef-465599598fde" providerId="ADAL" clId="{88990CB5-680C-485D-A03C-A9B1303DBEFD}" dt="2023-03-23T11:07:44.200" v="204" actId="21"/>
          <ac:spMkLst>
            <pc:docMk/>
            <pc:sldMk cId="2262488328" sldId="455"/>
            <ac:spMk id="5" creationId="{602BCA55-53C7-407D-9414-9C661A2C4AFD}"/>
          </ac:spMkLst>
        </pc:spChg>
        <pc:spChg chg="del">
          <ac:chgData name="BEN KHALFALLAH Hela ItimAsrScoVdf" userId="d55be94f-4073-46ba-88ef-465599598fde" providerId="ADAL" clId="{88990CB5-680C-485D-A03C-A9B1303DBEFD}" dt="2023-03-23T11:07:44.200" v="204" actId="21"/>
          <ac:spMkLst>
            <pc:docMk/>
            <pc:sldMk cId="2262488328" sldId="455"/>
            <ac:spMk id="6" creationId="{80BBAB9E-F383-40BE-AED5-1C543C13C81C}"/>
          </ac:spMkLst>
        </pc:spChg>
        <pc:spChg chg="del">
          <ac:chgData name="BEN KHALFALLAH Hela ItimAsrScoVdf" userId="d55be94f-4073-46ba-88ef-465599598fde" providerId="ADAL" clId="{88990CB5-680C-485D-A03C-A9B1303DBEFD}" dt="2023-03-23T11:07:44.200" v="204" actId="21"/>
          <ac:spMkLst>
            <pc:docMk/>
            <pc:sldMk cId="2262488328" sldId="455"/>
            <ac:spMk id="7" creationId="{9EDB1A84-319C-413F-9F15-B30520A0CDCF}"/>
          </ac:spMkLst>
        </pc:spChg>
        <pc:spChg chg="del">
          <ac:chgData name="BEN KHALFALLAH Hela ItimAsrScoVdf" userId="d55be94f-4073-46ba-88ef-465599598fde" providerId="ADAL" clId="{88990CB5-680C-485D-A03C-A9B1303DBEFD}" dt="2023-03-23T11:06:42.559" v="193"/>
          <ac:spMkLst>
            <pc:docMk/>
            <pc:sldMk cId="2262488328" sldId="455"/>
            <ac:spMk id="10" creationId="{81AEB8A9-B768-4E30-BA55-D919E6687343}"/>
          </ac:spMkLst>
        </pc:spChg>
        <pc:spChg chg="add del mod">
          <ac:chgData name="BEN KHALFALLAH Hela ItimAsrScoVdf" userId="d55be94f-4073-46ba-88ef-465599598fde" providerId="ADAL" clId="{88990CB5-680C-485D-A03C-A9B1303DBEFD}" dt="2023-03-23T11:07:24.567" v="202" actId="478"/>
          <ac:spMkLst>
            <pc:docMk/>
            <pc:sldMk cId="2262488328" sldId="455"/>
            <ac:spMk id="13" creationId="{82301BF4-958C-4DC7-AB0A-00BBD870F316}"/>
          </ac:spMkLst>
        </pc:spChg>
        <pc:spChg chg="del">
          <ac:chgData name="BEN KHALFALLAH Hela ItimAsrScoVdf" userId="d55be94f-4073-46ba-88ef-465599598fde" providerId="ADAL" clId="{88990CB5-680C-485D-A03C-A9B1303DBEFD}" dt="2023-03-23T11:07:44.200" v="204" actId="21"/>
          <ac:spMkLst>
            <pc:docMk/>
            <pc:sldMk cId="2262488328" sldId="455"/>
            <ac:spMk id="37" creationId="{C6834373-E9CC-4215-8B66-DEC014950930}"/>
          </ac:spMkLst>
        </pc:spChg>
        <pc:graphicFrameChg chg="del">
          <ac:chgData name="BEN KHALFALLAH Hela ItimAsrScoVdf" userId="d55be94f-4073-46ba-88ef-465599598fde" providerId="ADAL" clId="{88990CB5-680C-485D-A03C-A9B1303DBEFD}" dt="2023-03-23T11:07:44.200" v="204" actId="21"/>
          <ac:graphicFrameMkLst>
            <pc:docMk/>
            <pc:sldMk cId="2262488328" sldId="455"/>
            <ac:graphicFrameMk id="3" creationId="{F1E0D322-77F1-4389-9246-F735A1868AEA}"/>
          </ac:graphicFrameMkLst>
        </pc:graphicFrameChg>
        <pc:cxnChg chg="del">
          <ac:chgData name="BEN KHALFALLAH Hela ItimAsrScoVdf" userId="d55be94f-4073-46ba-88ef-465599598fde" providerId="ADAL" clId="{88990CB5-680C-485D-A03C-A9B1303DBEFD}" dt="2023-03-23T11:06:42.559" v="193"/>
          <ac:cxnSpMkLst>
            <pc:docMk/>
            <pc:sldMk cId="2262488328" sldId="455"/>
            <ac:cxnSpMk id="8" creationId="{9200C8B5-FB5A-4F8B-A9BD-693C051418A3}"/>
          </ac:cxnSpMkLst>
        </pc:cxnChg>
        <pc:cxnChg chg="del mod">
          <ac:chgData name="BEN KHALFALLAH Hela ItimAsrScoVdf" userId="d55be94f-4073-46ba-88ef-465599598fde" providerId="ADAL" clId="{88990CB5-680C-485D-A03C-A9B1303DBEFD}" dt="2023-03-23T11:07:44.200" v="204" actId="21"/>
          <ac:cxnSpMkLst>
            <pc:docMk/>
            <pc:sldMk cId="2262488328" sldId="455"/>
            <ac:cxnSpMk id="11" creationId="{7FCE34A8-D9A2-4ECE-B91D-F26B2C8CC397}"/>
          </ac:cxnSpMkLst>
        </pc:cxnChg>
        <pc:cxnChg chg="del mod">
          <ac:chgData name="BEN KHALFALLAH Hela ItimAsrScoVdf" userId="d55be94f-4073-46ba-88ef-465599598fde" providerId="ADAL" clId="{88990CB5-680C-485D-A03C-A9B1303DBEFD}" dt="2023-03-23T11:07:44.200" v="204" actId="21"/>
          <ac:cxnSpMkLst>
            <pc:docMk/>
            <pc:sldMk cId="2262488328" sldId="455"/>
            <ac:cxnSpMk id="12" creationId="{3F7474D7-A5D9-4B57-AB13-FF054BF6CB90}"/>
          </ac:cxnSpMkLst>
        </pc:cxnChg>
        <pc:cxnChg chg="del mod">
          <ac:chgData name="BEN KHALFALLAH Hela ItimAsrScoVdf" userId="d55be94f-4073-46ba-88ef-465599598fde" providerId="ADAL" clId="{88990CB5-680C-485D-A03C-A9B1303DBEFD}" dt="2023-03-23T11:07:44.200" v="204" actId="21"/>
          <ac:cxnSpMkLst>
            <pc:docMk/>
            <pc:sldMk cId="2262488328" sldId="455"/>
            <ac:cxnSpMk id="17" creationId="{FBD6C9AD-C8A3-4995-AFC9-4041EADA4465}"/>
          </ac:cxnSpMkLst>
        </pc:cxnChg>
        <pc:cxnChg chg="del mod">
          <ac:chgData name="BEN KHALFALLAH Hela ItimAsrScoVdf" userId="d55be94f-4073-46ba-88ef-465599598fde" providerId="ADAL" clId="{88990CB5-680C-485D-A03C-A9B1303DBEFD}" dt="2023-03-23T11:07:44.200" v="204" actId="21"/>
          <ac:cxnSpMkLst>
            <pc:docMk/>
            <pc:sldMk cId="2262488328" sldId="455"/>
            <ac:cxnSpMk id="21" creationId="{F4FC1812-909B-4790-B4CB-FBB0C557F59F}"/>
          </ac:cxnSpMkLst>
        </pc:cxnChg>
      </pc:sldChg>
      <pc:sldChg chg="delSp del delDesignElem">
        <pc:chgData name="BEN KHALFALLAH Hela ItimAsrScoVdf" userId="d55be94f-4073-46ba-88ef-465599598fde" providerId="ADAL" clId="{88990CB5-680C-485D-A03C-A9B1303DBEFD}" dt="2023-03-23T11:04:15.572" v="181" actId="47"/>
        <pc:sldMkLst>
          <pc:docMk/>
          <pc:sldMk cId="3178370688" sldId="456"/>
        </pc:sldMkLst>
        <pc:spChg chg="del">
          <ac:chgData name="BEN KHALFALLAH Hela ItimAsrScoVdf" userId="d55be94f-4073-46ba-88ef-465599598fde" providerId="ADAL" clId="{88990CB5-680C-485D-A03C-A9B1303DBEFD}" dt="2023-03-23T11:03:15.096" v="161" actId="21"/>
          <ac:spMkLst>
            <pc:docMk/>
            <pc:sldMk cId="3178370688" sldId="456"/>
            <ac:spMk id="7" creationId="{896FC299-B627-417B-8006-511B5AE9D5DA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178370688" sldId="456"/>
            <ac:spMk id="8" creationId="{48E96387-12F1-45E4-9322-ABBF2EE040E9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178370688" sldId="456"/>
            <ac:spMk id="10" creationId="{A9F421DD-DE4E-4547-A904-3F80E25E3F35}"/>
          </ac:spMkLst>
        </pc:spChg>
        <pc:spChg chg="del">
          <ac:chgData name="BEN KHALFALLAH Hela ItimAsrScoVdf" userId="d55be94f-4073-46ba-88ef-465599598fde" providerId="ADAL" clId="{88990CB5-680C-485D-A03C-A9B1303DBEFD}" dt="2023-03-23T11:03:15.096" v="161" actId="21"/>
          <ac:spMkLst>
            <pc:docMk/>
            <pc:sldMk cId="3178370688" sldId="456"/>
            <ac:spMk id="11" creationId="{06F44359-0DDF-4D2D-BA7D-1EAD49003EDE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178370688" sldId="456"/>
            <ac:spMk id="12" creationId="{09985DEC-1215-4209-9708-B45CC977402E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178370688" sldId="456"/>
            <ac:spMk id="14" creationId="{90EB7086-616E-4D44-94BE-D0F763561782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178370688" sldId="456"/>
            <ac:spMk id="16" creationId="{F115DB35-53D7-4EDC-A965-A434929617CC}"/>
          </ac:spMkLst>
        </pc:spChg>
        <pc:spChg chg="del">
          <ac:chgData name="BEN KHALFALLAH Hela ItimAsrScoVdf" userId="d55be94f-4073-46ba-88ef-465599598fde" providerId="ADAL" clId="{88990CB5-680C-485D-A03C-A9B1303DBEFD}" dt="2023-03-23T11:03:15.096" v="161" actId="21"/>
          <ac:spMkLst>
            <pc:docMk/>
            <pc:sldMk cId="3178370688" sldId="456"/>
            <ac:spMk id="17" creationId="{BAC4ED16-7C16-4586-8A8A-B95B85209C38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178370688" sldId="456"/>
            <ac:spMk id="18" creationId="{4B610F9C-62FE-46FC-8607-C35030B6321A}"/>
          </ac:spMkLst>
        </pc:spChg>
        <pc:graphicFrameChg chg="del">
          <ac:chgData name="BEN KHALFALLAH Hela ItimAsrScoVdf" userId="d55be94f-4073-46ba-88ef-465599598fde" providerId="ADAL" clId="{88990CB5-680C-485D-A03C-A9B1303DBEFD}" dt="2023-03-23T11:03:15.096" v="161" actId="21"/>
          <ac:graphicFrameMkLst>
            <pc:docMk/>
            <pc:sldMk cId="3178370688" sldId="456"/>
            <ac:graphicFrameMk id="4" creationId="{F20C7747-FB6F-4F9B-A8A6-CBE4E20D026F}"/>
          </ac:graphicFrameMkLst>
        </pc:graphicFrameChg>
        <pc:picChg chg="del">
          <ac:chgData name="BEN KHALFALLAH Hela ItimAsrScoVdf" userId="d55be94f-4073-46ba-88ef-465599598fde" providerId="ADAL" clId="{88990CB5-680C-485D-A03C-A9B1303DBEFD}" dt="2023-03-23T11:03:15.096" v="161" actId="21"/>
          <ac:picMkLst>
            <pc:docMk/>
            <pc:sldMk cId="3178370688" sldId="456"/>
            <ac:picMk id="22" creationId="{43721073-C37E-40D0-97CD-D80EB32C6614}"/>
          </ac:picMkLst>
        </pc:picChg>
        <pc:picChg chg="del">
          <ac:chgData name="BEN KHALFALLAH Hela ItimAsrScoVdf" userId="d55be94f-4073-46ba-88ef-465599598fde" providerId="ADAL" clId="{88990CB5-680C-485D-A03C-A9B1303DBEFD}" dt="2023-03-23T11:03:15.096" v="161" actId="21"/>
          <ac:picMkLst>
            <pc:docMk/>
            <pc:sldMk cId="3178370688" sldId="456"/>
            <ac:picMk id="3074" creationId="{692C896C-9BA2-45DD-827F-7938EA1DE5D9}"/>
          </ac:picMkLst>
        </pc:picChg>
        <pc:picChg chg="del">
          <ac:chgData name="BEN KHALFALLAH Hela ItimAsrScoVdf" userId="d55be94f-4073-46ba-88ef-465599598fde" providerId="ADAL" clId="{88990CB5-680C-485D-A03C-A9B1303DBEFD}" dt="2023-03-23T11:03:15.096" v="161" actId="21"/>
          <ac:picMkLst>
            <pc:docMk/>
            <pc:sldMk cId="3178370688" sldId="456"/>
            <ac:picMk id="3078" creationId="{799FB7F2-B07F-4FD7-A854-42063752ABB8}"/>
          </ac:picMkLst>
        </pc:picChg>
        <pc:cxnChg chg="del">
          <ac:chgData name="BEN KHALFALLAH Hela ItimAsrScoVdf" userId="d55be94f-4073-46ba-88ef-465599598fde" providerId="ADAL" clId="{88990CB5-680C-485D-A03C-A9B1303DBEFD}" dt="2023-03-23T11:03:15.096" v="161" actId="21"/>
          <ac:cxnSpMkLst>
            <pc:docMk/>
            <pc:sldMk cId="3178370688" sldId="456"/>
            <ac:cxnSpMk id="6" creationId="{BB4698E8-4305-4DF9-B2D3-18A275761149}"/>
          </ac:cxnSpMkLst>
        </pc:cxnChg>
        <pc:cxnChg chg="del">
          <ac:chgData name="BEN KHALFALLAH Hela ItimAsrScoVdf" userId="d55be94f-4073-46ba-88ef-465599598fde" providerId="ADAL" clId="{88990CB5-680C-485D-A03C-A9B1303DBEFD}" dt="2023-03-23T11:03:15.096" v="161" actId="21"/>
          <ac:cxnSpMkLst>
            <pc:docMk/>
            <pc:sldMk cId="3178370688" sldId="456"/>
            <ac:cxnSpMk id="15" creationId="{7D062223-7C4B-48B6-A7ED-6699D21E5F3D}"/>
          </ac:cxnSpMkLst>
        </pc:cxnChg>
        <pc:cxnChg chg="del">
          <ac:chgData name="BEN KHALFALLAH Hela ItimAsrScoVdf" userId="d55be94f-4073-46ba-88ef-465599598fde" providerId="ADAL" clId="{88990CB5-680C-485D-A03C-A9B1303DBEFD}" dt="2023-03-23T11:03:15.096" v="161" actId="21"/>
          <ac:cxnSpMkLst>
            <pc:docMk/>
            <pc:sldMk cId="3178370688" sldId="456"/>
            <ac:cxnSpMk id="19" creationId="{84EEBDFB-F16E-4344-AB2E-311676182FBA}"/>
          </ac:cxnSpMkLst>
        </pc:cxnChg>
      </pc:sldChg>
      <pc:sldChg chg="addSp delSp modSp del mod delAnim delDesignElem">
        <pc:chgData name="BEN KHALFALLAH Hela ItimAsrScoVdf" userId="d55be94f-4073-46ba-88ef-465599598fde" providerId="ADAL" clId="{88990CB5-680C-485D-A03C-A9B1303DBEFD}" dt="2023-03-23T11:12:57.824" v="293" actId="47"/>
        <pc:sldMkLst>
          <pc:docMk/>
          <pc:sldMk cId="2969417649" sldId="457"/>
        </pc:sldMkLst>
        <pc:spChg chg="del mod">
          <ac:chgData name="BEN KHALFALLAH Hela ItimAsrScoVdf" userId="d55be94f-4073-46ba-88ef-465599598fde" providerId="ADAL" clId="{88990CB5-680C-485D-A03C-A9B1303DBEFD}" dt="2023-03-23T11:12:43.253" v="288" actId="478"/>
          <ac:spMkLst>
            <pc:docMk/>
            <pc:sldMk cId="2969417649" sldId="457"/>
            <ac:spMk id="2" creationId="{91D90493-C992-44FF-BB53-592BD0A34488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3" creationId="{F417EC3D-05C3-45C5-B921-512A27600C47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4" creationId="{B097712C-0453-4924-8BCF-375521A14A99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5" creationId="{188F2D62-A27F-444B-8204-20E07F9D27E7}"/>
          </ac:spMkLst>
        </pc:spChg>
        <pc:spChg chg="add del mod">
          <ac:chgData name="BEN KHALFALLAH Hela ItimAsrScoVdf" userId="d55be94f-4073-46ba-88ef-465599598fde" providerId="ADAL" clId="{88990CB5-680C-485D-A03C-A9B1303DBEFD}" dt="2023-03-23T11:12:45.595" v="289" actId="478"/>
          <ac:spMkLst>
            <pc:docMk/>
            <pc:sldMk cId="2969417649" sldId="457"/>
            <ac:spMk id="7" creationId="{59F2D39B-2414-4ADD-9FA3-9460DA2A739F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16" creationId="{7B2D982B-477E-491E-964C-7D3B42865E8B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17" creationId="{C17F2D0E-E85D-45B5-B43E-81BB9F5BEAE8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18" creationId="{7CDDDA0F-120C-46CF-8C29-F95344A48A2C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20" creationId="{BDF9C25B-E702-43D5-94B5-1424E51DECA1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21" creationId="{9E7D6614-C433-4F08-873C-648ED3E6F13D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22" creationId="{5B36DEEF-CC63-4BC2-935A-EA25DED00BC9}"/>
          </ac:spMkLst>
        </pc:spChg>
        <pc:spChg chg="del">
          <ac:chgData name="BEN KHALFALLAH Hela ItimAsrScoVdf" userId="d55be94f-4073-46ba-88ef-465599598fde" providerId="ADAL" clId="{88990CB5-680C-485D-A03C-A9B1303DBEFD}" dt="2023-03-23T11:12:47.221" v="290" actId="21"/>
          <ac:spMkLst>
            <pc:docMk/>
            <pc:sldMk cId="2969417649" sldId="457"/>
            <ac:spMk id="23" creationId="{3847AC7E-BDCA-4B0E-94EB-D78BE49C8AC1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969417649" sldId="457"/>
            <ac:spMk id="2055" creationId="{A078A52F-85EA-4C0B-962B-D9D9DD4DD78C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969417649" sldId="457"/>
            <ac:spMk id="2057" creationId="{919797D5-5700-4683-B30A-5B4D56CB8270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969417649" sldId="457"/>
            <ac:spMk id="2059" creationId="{4856A7B9-9801-42EC-A4C9-7E22A56EF53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969417649" sldId="457"/>
            <ac:spMk id="2061" creationId="{8AD54DB8-C150-4290-85D6-F5B0262BFEE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969417649" sldId="457"/>
            <ac:spMk id="2063" creationId="{379F11E2-8BA5-4C5C-AE7C-361E5EA011F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969417649" sldId="457"/>
            <ac:spMk id="2065" creationId="{7C00E1DA-EC7C-40FC-95E3-11FDCD2E4291}"/>
          </ac:spMkLst>
        </pc:spChg>
        <pc:grpChg chg="del">
          <ac:chgData name="BEN KHALFALLAH Hela ItimAsrScoVdf" userId="d55be94f-4073-46ba-88ef-465599598fde" providerId="ADAL" clId="{88990CB5-680C-485D-A03C-A9B1303DBEFD}" dt="2023-03-23T10:54:19.785" v="27"/>
          <ac:grpSpMkLst>
            <pc:docMk/>
            <pc:sldMk cId="2969417649" sldId="457"/>
            <ac:grpSpMk id="2067" creationId="{9A421166-2996-41A7-B094-AE5316F347DD}"/>
          </ac:grpSpMkLst>
        </pc:grpChg>
        <pc:picChg chg="del">
          <ac:chgData name="BEN KHALFALLAH Hela ItimAsrScoVdf" userId="d55be94f-4073-46ba-88ef-465599598fde" providerId="ADAL" clId="{88990CB5-680C-485D-A03C-A9B1303DBEFD}" dt="2023-03-23T11:12:47.221" v="290" actId="21"/>
          <ac:picMkLst>
            <pc:docMk/>
            <pc:sldMk cId="2969417649" sldId="457"/>
            <ac:picMk id="2050" creationId="{619E388A-F221-41B8-9110-93CF9C21767C}"/>
          </ac:picMkLst>
        </pc:picChg>
      </pc:sldChg>
      <pc:sldChg chg="del">
        <pc:chgData name="BEN KHALFALLAH Hela ItimAsrScoVdf" userId="d55be94f-4073-46ba-88ef-465599598fde" providerId="ADAL" clId="{88990CB5-680C-485D-A03C-A9B1303DBEFD}" dt="2023-03-23T10:50:07.100" v="2" actId="47"/>
        <pc:sldMkLst>
          <pc:docMk/>
          <pc:sldMk cId="3863722566" sldId="459"/>
        </pc:sldMkLst>
      </pc:sldChg>
      <pc:sldChg chg="del">
        <pc:chgData name="BEN KHALFALLAH Hela ItimAsrScoVdf" userId="d55be94f-4073-46ba-88ef-465599598fde" providerId="ADAL" clId="{88990CB5-680C-485D-A03C-A9B1303DBEFD}" dt="2023-03-23T10:50:15.895" v="3" actId="47"/>
        <pc:sldMkLst>
          <pc:docMk/>
          <pc:sldMk cId="100521251" sldId="460"/>
        </pc:sldMkLst>
      </pc:sldChg>
      <pc:sldChg chg="del">
        <pc:chgData name="BEN KHALFALLAH Hela ItimAsrScoVdf" userId="d55be94f-4073-46ba-88ef-465599598fde" providerId="ADAL" clId="{88990CB5-680C-485D-A03C-A9B1303DBEFD}" dt="2023-03-23T10:50:15.895" v="3" actId="47"/>
        <pc:sldMkLst>
          <pc:docMk/>
          <pc:sldMk cId="2916895427" sldId="461"/>
        </pc:sldMkLst>
      </pc:sldChg>
      <pc:sldChg chg="del">
        <pc:chgData name="BEN KHALFALLAH Hela ItimAsrScoVdf" userId="d55be94f-4073-46ba-88ef-465599598fde" providerId="ADAL" clId="{88990CB5-680C-485D-A03C-A9B1303DBEFD}" dt="2023-03-23T10:50:07.100" v="2" actId="47"/>
        <pc:sldMkLst>
          <pc:docMk/>
          <pc:sldMk cId="4111188180" sldId="462"/>
        </pc:sldMkLst>
      </pc:sldChg>
      <pc:sldChg chg="del">
        <pc:chgData name="BEN KHALFALLAH Hela ItimAsrScoVdf" userId="d55be94f-4073-46ba-88ef-465599598fde" providerId="ADAL" clId="{88990CB5-680C-485D-A03C-A9B1303DBEFD}" dt="2023-03-23T10:50:07.100" v="2" actId="47"/>
        <pc:sldMkLst>
          <pc:docMk/>
          <pc:sldMk cId="1327217510" sldId="463"/>
        </pc:sldMkLst>
      </pc:sldChg>
      <pc:sldChg chg="del">
        <pc:chgData name="BEN KHALFALLAH Hela ItimAsrScoVdf" userId="d55be94f-4073-46ba-88ef-465599598fde" providerId="ADAL" clId="{88990CB5-680C-485D-A03C-A9B1303DBEFD}" dt="2023-03-23T10:50:07.100" v="2" actId="47"/>
        <pc:sldMkLst>
          <pc:docMk/>
          <pc:sldMk cId="4026462110" sldId="464"/>
        </pc:sldMkLst>
      </pc:sldChg>
      <pc:sldChg chg="addSp delSp modSp mod setBg">
        <pc:chgData name="BEN KHALFALLAH Hela ItimAsrScoVdf" userId="d55be94f-4073-46ba-88ef-465599598fde" providerId="ADAL" clId="{88990CB5-680C-485D-A03C-A9B1303DBEFD}" dt="2023-03-23T11:23:34.749" v="321" actId="27614"/>
        <pc:sldMkLst>
          <pc:docMk/>
          <pc:sldMk cId="148104675" sldId="465"/>
        </pc:sldMkLst>
        <pc:spChg chg="mod ord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" creationId="{A59D626C-4E7D-4F35-AA6B-1873529ACA02}"/>
          </ac:spMkLst>
        </pc:spChg>
        <pc:spChg chg="add del">
          <ac:chgData name="BEN KHALFALLAH Hela ItimAsrScoVdf" userId="d55be94f-4073-46ba-88ef-465599598fde" providerId="ADAL" clId="{88990CB5-680C-485D-A03C-A9B1303DBEFD}" dt="2023-03-23T11:20:29.375" v="310"/>
          <ac:spMkLst>
            <pc:docMk/>
            <pc:sldMk cId="148104675" sldId="465"/>
            <ac:spMk id="3" creationId="{BC43E247-E639-476F-B4D9-F7119D43DE32}"/>
          </ac:spMkLst>
        </pc:spChg>
        <pc:spChg chg="add del">
          <ac:chgData name="BEN KHALFALLAH Hela ItimAsrScoVdf" userId="d55be94f-4073-46ba-88ef-465599598fde" providerId="ADAL" clId="{88990CB5-680C-485D-A03C-A9B1303DBEFD}" dt="2023-03-23T11:21:17.030" v="312" actId="26606"/>
          <ac:spMkLst>
            <pc:docMk/>
            <pc:sldMk cId="148104675" sldId="465"/>
            <ac:spMk id="12" creationId="{C23416DF-B283-4D9F-A625-146552CA9EDB}"/>
          </ac:spMkLst>
        </pc:spChg>
        <pc:spChg chg="add del">
          <ac:chgData name="BEN KHALFALLAH Hela ItimAsrScoVdf" userId="d55be94f-4073-46ba-88ef-465599598fde" providerId="ADAL" clId="{88990CB5-680C-485D-A03C-A9B1303DBEFD}" dt="2023-03-23T11:21:17.030" v="312" actId="26606"/>
          <ac:spMkLst>
            <pc:docMk/>
            <pc:sldMk cId="148104675" sldId="465"/>
            <ac:spMk id="14" creationId="{73834904-4D9B-41F7-8DA6-0709FD9F7E9D}"/>
          </ac:spMkLst>
        </pc:spChg>
        <pc:spChg chg="add del">
          <ac:chgData name="BEN KHALFALLAH Hela ItimAsrScoVdf" userId="d55be94f-4073-46ba-88ef-465599598fde" providerId="ADAL" clId="{88990CB5-680C-485D-A03C-A9B1303DBEFD}" dt="2023-03-23T11:21:17.030" v="312" actId="26606"/>
          <ac:spMkLst>
            <pc:docMk/>
            <pc:sldMk cId="148104675" sldId="465"/>
            <ac:spMk id="18" creationId="{A8B5B693-C595-4524-A03C-B775B6BE5DC8}"/>
          </ac:spMkLst>
        </pc:spChg>
        <pc:spChg chg="add del">
          <ac:chgData name="BEN KHALFALLAH Hela ItimAsrScoVdf" userId="d55be94f-4073-46ba-88ef-465599598fde" providerId="ADAL" clId="{88990CB5-680C-485D-A03C-A9B1303DBEFD}" dt="2023-03-23T11:21:17.030" v="312" actId="26606"/>
          <ac:spMkLst>
            <pc:docMk/>
            <pc:sldMk cId="148104675" sldId="465"/>
            <ac:spMk id="20" creationId="{211CBF94-6002-4EC8-9498-6AC47E680A1F}"/>
          </ac:spMkLst>
        </pc:spChg>
        <pc:spChg chg="add del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7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9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33" creationId="{C6D18C07-B1F9-42F0-8956-B88FC37A674C}"/>
          </ac:spMkLst>
        </pc:spChg>
        <pc:spChg chg="add del">
          <ac:chgData name="BEN KHALFALLAH Hela ItimAsrScoVdf" userId="d55be94f-4073-46ba-88ef-465599598fde" providerId="ADAL" clId="{88990CB5-680C-485D-A03C-A9B1303DBEFD}" dt="2023-03-23T11:23:29.733" v="319" actId="26606"/>
          <ac:spMkLst>
            <pc:docMk/>
            <pc:sldMk cId="148104675" sldId="465"/>
            <ac:spMk id="2061" creationId="{C23416DF-B283-4D9F-A625-146552CA9EDB}"/>
          </ac:spMkLst>
        </pc:spChg>
        <pc:spChg chg="add del">
          <ac:chgData name="BEN KHALFALLAH Hela ItimAsrScoVdf" userId="d55be94f-4073-46ba-88ef-465599598fde" providerId="ADAL" clId="{88990CB5-680C-485D-A03C-A9B1303DBEFD}" dt="2023-03-23T11:23:29.733" v="319" actId="26606"/>
          <ac:spMkLst>
            <pc:docMk/>
            <pc:sldMk cId="148104675" sldId="465"/>
            <ac:spMk id="2063" creationId="{73834904-4D9B-41F7-8DA6-0709FD9F7E9D}"/>
          </ac:spMkLst>
        </pc:spChg>
        <pc:spChg chg="add del">
          <ac:chgData name="BEN KHALFALLAH Hela ItimAsrScoVdf" userId="d55be94f-4073-46ba-88ef-465599598fde" providerId="ADAL" clId="{88990CB5-680C-485D-A03C-A9B1303DBEFD}" dt="2023-03-23T11:23:29.733" v="319" actId="26606"/>
          <ac:spMkLst>
            <pc:docMk/>
            <pc:sldMk cId="148104675" sldId="465"/>
            <ac:spMk id="2067" creationId="{1D2E3C52-528A-4049-BCAA-5460756BC033}"/>
          </ac:spMkLst>
        </pc:spChg>
        <pc:spChg chg="add del">
          <ac:chgData name="BEN KHALFALLAH Hela ItimAsrScoVdf" userId="d55be94f-4073-46ba-88ef-465599598fde" providerId="ADAL" clId="{88990CB5-680C-485D-A03C-A9B1303DBEFD}" dt="2023-03-23T11:23:29.733" v="319" actId="26606"/>
          <ac:spMkLst>
            <pc:docMk/>
            <pc:sldMk cId="148104675" sldId="465"/>
            <ac:spMk id="2069" creationId="{CD5B542C-8183-4445-AF4D-B23AAE3299EE}"/>
          </ac:spMkLst>
        </pc:spChg>
        <pc:spChg chg="add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075" creationId="{54C05C7E-2D18-45A2-93F7-CDDC4526FB56}"/>
          </ac:spMkLst>
        </pc:spChg>
        <pc:spChg chg="add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076" creationId="{C23416DF-B283-4D9F-A625-146552CA9EDB}"/>
          </ac:spMkLst>
        </pc:spChg>
        <pc:spChg chg="add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077" creationId="{F920AD80-D6EE-4F0C-8E89-B6263C2F2576}"/>
          </ac:spMkLst>
        </pc:spChg>
        <pc:spChg chg="add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078" creationId="{73834904-4D9B-41F7-8DA6-0709FD9F7E9D}"/>
          </ac:spMkLst>
        </pc:spChg>
        <pc:spChg chg="add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079" creationId="{6A045B26-F98C-4031-BC85-36A5A9E93549}"/>
          </ac:spMkLst>
        </pc:spChg>
        <pc:spChg chg="add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081" creationId="{6DC2B03A-99C8-41EC-9E10-848CC094657F}"/>
          </ac:spMkLst>
        </pc:spChg>
        <pc:spChg chg="add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083" creationId="{DF395312-E11B-4CEE-B99D-1C6A091C075C}"/>
          </ac:spMkLst>
        </pc:spChg>
        <pc:spChg chg="add">
          <ac:chgData name="BEN KHALFALLAH Hela ItimAsrScoVdf" userId="d55be94f-4073-46ba-88ef-465599598fde" providerId="ADAL" clId="{88990CB5-680C-485D-A03C-A9B1303DBEFD}" dt="2023-03-23T11:23:29.769" v="320" actId="26606"/>
          <ac:spMkLst>
            <pc:docMk/>
            <pc:sldMk cId="148104675" sldId="465"/>
            <ac:spMk id="2084" creationId="{CA277E21-4A22-4F4B-A859-7EC231AEA5E0}"/>
          </ac:spMkLst>
        </pc:spChg>
        <pc:picChg chg="add del mod">
          <ac:chgData name="BEN KHALFALLAH Hela ItimAsrScoVdf" userId="d55be94f-4073-46ba-88ef-465599598fde" providerId="ADAL" clId="{88990CB5-680C-485D-A03C-A9B1303DBEFD}" dt="2023-03-23T11:21:25.807" v="313" actId="478"/>
          <ac:picMkLst>
            <pc:docMk/>
            <pc:sldMk cId="148104675" sldId="465"/>
            <ac:picMk id="5" creationId="{BB1DC858-76D3-40C1-91C2-0AC142B8BD9F}"/>
          </ac:picMkLst>
        </pc:picChg>
        <pc:picChg chg="del mod ord">
          <ac:chgData name="BEN KHALFALLAH Hela ItimAsrScoVdf" userId="d55be94f-4073-46ba-88ef-465599598fde" providerId="ADAL" clId="{88990CB5-680C-485D-A03C-A9B1303DBEFD}" dt="2023-03-23T11:15:28.623" v="304" actId="478"/>
          <ac:picMkLst>
            <pc:docMk/>
            <pc:sldMk cId="148104675" sldId="465"/>
            <ac:picMk id="6" creationId="{376D0EFF-04E5-4921-BFFE-4D63A832983C}"/>
          </ac:picMkLst>
        </pc:picChg>
        <pc:picChg chg="del mod">
          <ac:chgData name="BEN KHALFALLAH Hela ItimAsrScoVdf" userId="d55be94f-4073-46ba-88ef-465599598fde" providerId="ADAL" clId="{88990CB5-680C-485D-A03C-A9B1303DBEFD}" dt="2023-03-23T11:15:28.623" v="304" actId="478"/>
          <ac:picMkLst>
            <pc:docMk/>
            <pc:sldMk cId="148104675" sldId="465"/>
            <ac:picMk id="7" creationId="{381B3B68-C496-4894-ABF9-8F00F1E959FD}"/>
          </ac:picMkLst>
        </pc:picChg>
        <pc:picChg chg="add del mod">
          <ac:chgData name="BEN KHALFALLAH Hela ItimAsrScoVdf" userId="d55be94f-4073-46ba-88ef-465599598fde" providerId="ADAL" clId="{88990CB5-680C-485D-A03C-A9B1303DBEFD}" dt="2023-03-23T11:15:31.752" v="306" actId="478"/>
          <ac:picMkLst>
            <pc:docMk/>
            <pc:sldMk cId="148104675" sldId="465"/>
            <ac:picMk id="13" creationId="{41B02960-CB7B-42F4-AF1E-4E0D7A8D1EE5}"/>
          </ac:picMkLst>
        </pc:picChg>
        <pc:picChg chg="add del">
          <ac:chgData name="BEN KHALFALLAH Hela ItimAsrScoVdf" userId="d55be94f-4073-46ba-88ef-465599598fde" providerId="ADAL" clId="{88990CB5-680C-485D-A03C-A9B1303DBEFD}" dt="2023-03-23T11:22:23.931" v="315" actId="478"/>
          <ac:picMkLst>
            <pc:docMk/>
            <pc:sldMk cId="148104675" sldId="465"/>
            <ac:picMk id="2052" creationId="{FDD39501-28DE-43FE-89D5-A34094916318}"/>
          </ac:picMkLst>
        </pc:picChg>
        <pc:picChg chg="add mod ord">
          <ac:chgData name="BEN KHALFALLAH Hela ItimAsrScoVdf" userId="d55be94f-4073-46ba-88ef-465599598fde" providerId="ADAL" clId="{88990CB5-680C-485D-A03C-A9B1303DBEFD}" dt="2023-03-23T11:23:34.749" v="321" actId="27614"/>
          <ac:picMkLst>
            <pc:docMk/>
            <pc:sldMk cId="148104675" sldId="465"/>
            <ac:picMk id="2054" creationId="{9FB6B441-3029-4A5B-B245-B66134DAD486}"/>
          </ac:picMkLst>
        </pc:picChg>
        <pc:picChg chg="add mod">
          <ac:chgData name="BEN KHALFALLAH Hela ItimAsrScoVdf" userId="d55be94f-4073-46ba-88ef-465599598fde" providerId="ADAL" clId="{88990CB5-680C-485D-A03C-A9B1303DBEFD}" dt="2023-03-23T11:23:29.769" v="320" actId="26606"/>
          <ac:picMkLst>
            <pc:docMk/>
            <pc:sldMk cId="148104675" sldId="465"/>
            <ac:picMk id="2056" creationId="{B362716C-4B00-4CBE-8909-4E5355790FC6}"/>
          </ac:picMkLst>
        </pc:picChg>
        <pc:picChg chg="del">
          <ac:chgData name="BEN KHALFALLAH Hela ItimAsrScoVdf" userId="d55be94f-4073-46ba-88ef-465599598fde" providerId="ADAL" clId="{88990CB5-680C-485D-A03C-A9B1303DBEFD}" dt="2023-03-23T11:15:12.285" v="302" actId="21"/>
          <ac:picMkLst>
            <pc:docMk/>
            <pc:sldMk cId="148104675" sldId="465"/>
            <ac:picMk id="11268" creationId="{A973FCE0-9148-447F-9048-E3AAF0DDF400}"/>
          </ac:picMkLst>
        </pc:picChg>
        <pc:cxnChg chg="add del">
          <ac:chgData name="BEN KHALFALLAH Hela ItimAsrScoVdf" userId="d55be94f-4073-46ba-88ef-465599598fde" providerId="ADAL" clId="{88990CB5-680C-485D-A03C-A9B1303DBEFD}" dt="2023-03-23T11:21:17.030" v="312" actId="26606"/>
          <ac:cxnSpMkLst>
            <pc:docMk/>
            <pc:sldMk cId="148104675" sldId="465"/>
            <ac:cxnSpMk id="16" creationId="{C00D1207-ECAF-48E9-8834-2CE4D2198234}"/>
          </ac:cxnSpMkLst>
        </pc:cxnChg>
        <pc:cxnChg chg="add del">
          <ac:chgData name="BEN KHALFALLAH Hela ItimAsrScoVdf" userId="d55be94f-4073-46ba-88ef-465599598fde" providerId="ADAL" clId="{88990CB5-680C-485D-A03C-A9B1303DBEFD}" dt="2023-03-23T11:21:17.030" v="312" actId="26606"/>
          <ac:cxnSpMkLst>
            <pc:docMk/>
            <pc:sldMk cId="148104675" sldId="465"/>
            <ac:cxnSpMk id="22" creationId="{981A7DF2-B382-4775-B387-03B45F29E98B}"/>
          </ac:cxnSpMkLst>
        </pc:cxnChg>
        <pc:cxnChg chg="add del">
          <ac:chgData name="BEN KHALFALLAH Hela ItimAsrScoVdf" userId="d55be94f-4073-46ba-88ef-465599598fde" providerId="ADAL" clId="{88990CB5-680C-485D-A03C-A9B1303DBEFD}" dt="2023-03-23T11:23:29.769" v="320" actId="26606"/>
          <ac:cxnSpMkLst>
            <pc:docMk/>
            <pc:sldMk cId="148104675" sldId="465"/>
            <ac:cxnSpMk id="31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23:29.733" v="319" actId="26606"/>
          <ac:cxnSpMkLst>
            <pc:docMk/>
            <pc:sldMk cId="148104675" sldId="465"/>
            <ac:cxnSpMk id="2065" creationId="{C00D1207-ECAF-48E9-8834-2CE4D2198234}"/>
          </ac:cxnSpMkLst>
        </pc:cxnChg>
        <pc:cxnChg chg="add del">
          <ac:chgData name="BEN KHALFALLAH Hela ItimAsrScoVdf" userId="d55be94f-4073-46ba-88ef-465599598fde" providerId="ADAL" clId="{88990CB5-680C-485D-A03C-A9B1303DBEFD}" dt="2023-03-23T11:23:29.733" v="319" actId="26606"/>
          <ac:cxnSpMkLst>
            <pc:docMk/>
            <pc:sldMk cId="148104675" sldId="465"/>
            <ac:cxnSpMk id="2071" creationId="{84ED9B5A-5577-4CA5-97AA-0E5E2EA975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23:29.733" v="319" actId="26606"/>
          <ac:cxnSpMkLst>
            <pc:docMk/>
            <pc:sldMk cId="148104675" sldId="465"/>
            <ac:cxnSpMk id="2073" creationId="{2724283B-587C-4A0E-A50E-B8914975B48A}"/>
          </ac:cxnSpMkLst>
        </pc:cxnChg>
        <pc:cxnChg chg="add">
          <ac:chgData name="BEN KHALFALLAH Hela ItimAsrScoVdf" userId="d55be94f-4073-46ba-88ef-465599598fde" providerId="ADAL" clId="{88990CB5-680C-485D-A03C-A9B1303DBEFD}" dt="2023-03-23T11:23:29.769" v="320" actId="26606"/>
          <ac:cxnSpMkLst>
            <pc:docMk/>
            <pc:sldMk cId="148104675" sldId="465"/>
            <ac:cxnSpMk id="2080" creationId="{C00D1207-ECAF-48E9-8834-2CE4D2198234}"/>
          </ac:cxnSpMkLst>
        </pc:cxnChg>
        <pc:cxnChg chg="add">
          <ac:chgData name="BEN KHALFALLAH Hela ItimAsrScoVdf" userId="d55be94f-4073-46ba-88ef-465599598fde" providerId="ADAL" clId="{88990CB5-680C-485D-A03C-A9B1303DBEFD}" dt="2023-03-23T11:23:29.769" v="320" actId="26606"/>
          <ac:cxnSpMkLst>
            <pc:docMk/>
            <pc:sldMk cId="148104675" sldId="465"/>
            <ac:cxnSpMk id="2082" creationId="{11E9621E-D18D-45F5-8B91-2FA8EBB096A5}"/>
          </ac:cxnSpMkLst>
        </pc:cxnChg>
      </pc:sldChg>
      <pc:sldChg chg="modSp del">
        <pc:chgData name="BEN KHALFALLAH Hela ItimAsrScoVdf" userId="d55be94f-4073-46ba-88ef-465599598fde" providerId="ADAL" clId="{88990CB5-680C-485D-A03C-A9B1303DBEFD}" dt="2023-03-23T11:24:12.260" v="322" actId="47"/>
        <pc:sldMkLst>
          <pc:docMk/>
          <pc:sldMk cId="4280929154" sldId="466"/>
        </pc:sldMkLst>
        <pc:spChg chg="mod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280929154" sldId="466"/>
            <ac:spMk id="2" creationId="{07919B8B-DE45-4A15-9C07-DC6479171F86}"/>
          </ac:spMkLst>
        </pc:spChg>
      </pc:sldChg>
      <pc:sldChg chg="addSp modSp mod ord">
        <pc:chgData name="BEN KHALFALLAH Hela ItimAsrScoVdf" userId="d55be94f-4073-46ba-88ef-465599598fde" providerId="ADAL" clId="{88990CB5-680C-485D-A03C-A9B1303DBEFD}" dt="2023-03-24T07:51:08.341" v="890" actId="1076"/>
        <pc:sldMkLst>
          <pc:docMk/>
          <pc:sldMk cId="2626369358" sldId="467"/>
        </pc:sldMkLst>
        <pc:spChg chg="mod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2626369358" sldId="467"/>
            <ac:spMk id="2" creationId="{07919B8B-DE45-4A15-9C07-DC6479171F86}"/>
          </ac:spMkLst>
        </pc:spChg>
        <pc:spChg chg="add mod">
          <ac:chgData name="BEN KHALFALLAH Hela ItimAsrScoVdf" userId="d55be94f-4073-46ba-88ef-465599598fde" providerId="ADAL" clId="{88990CB5-680C-485D-A03C-A9B1303DBEFD}" dt="2023-03-24T07:51:08.341" v="890" actId="1076"/>
          <ac:spMkLst>
            <pc:docMk/>
            <pc:sldMk cId="2626369358" sldId="467"/>
            <ac:spMk id="3" creationId="{6D3697D7-E597-426C-84B2-FBC3E3F921EB}"/>
          </ac:spMkLst>
        </pc:spChg>
      </pc:sldChg>
      <pc:sldChg chg="del">
        <pc:chgData name="BEN KHALFALLAH Hela ItimAsrScoVdf" userId="d55be94f-4073-46ba-88ef-465599598fde" providerId="ADAL" clId="{88990CB5-680C-485D-A03C-A9B1303DBEFD}" dt="2023-03-23T10:53:18.894" v="9" actId="47"/>
        <pc:sldMkLst>
          <pc:docMk/>
          <pc:sldMk cId="3121383445" sldId="468"/>
        </pc:sldMkLst>
      </pc:sldChg>
      <pc:sldChg chg="del">
        <pc:chgData name="BEN KHALFALLAH Hela ItimAsrScoVdf" userId="d55be94f-4073-46ba-88ef-465599598fde" providerId="ADAL" clId="{88990CB5-680C-485D-A03C-A9B1303DBEFD}" dt="2023-03-23T10:51:39.104" v="4" actId="47"/>
        <pc:sldMkLst>
          <pc:docMk/>
          <pc:sldMk cId="3515723492" sldId="469"/>
        </pc:sldMkLst>
      </pc:sldChg>
      <pc:sldChg chg="addSp delSp modSp mod">
        <pc:chgData name="BEN KHALFALLAH Hela ItimAsrScoVdf" userId="d55be94f-4073-46ba-88ef-465599598fde" providerId="ADAL" clId="{88990CB5-680C-485D-A03C-A9B1303DBEFD}" dt="2023-03-23T11:52:03.894" v="536" actId="14100"/>
        <pc:sldMkLst>
          <pc:docMk/>
          <pc:sldMk cId="143223153" sldId="471"/>
        </pc:sldMkLst>
        <pc:spChg chg="mod">
          <ac:chgData name="BEN KHALFALLAH Hela ItimAsrScoVdf" userId="d55be94f-4073-46ba-88ef-465599598fde" providerId="ADAL" clId="{88990CB5-680C-485D-A03C-A9B1303DBEFD}" dt="2023-03-23T11:51:26.240" v="529" actId="26606"/>
          <ac:spMkLst>
            <pc:docMk/>
            <pc:sldMk cId="143223153" sldId="471"/>
            <ac:spMk id="2" creationId="{5427679E-AF4F-462F-ABBA-656B797DD303}"/>
          </ac:spMkLst>
        </pc:spChg>
        <pc:spChg chg="del">
          <ac:chgData name="BEN KHALFALLAH Hela ItimAsrScoVdf" userId="d55be94f-4073-46ba-88ef-465599598fde" providerId="ADAL" clId="{88990CB5-680C-485D-A03C-A9B1303DBEFD}" dt="2023-03-23T11:24:31.575" v="323" actId="21"/>
          <ac:spMkLst>
            <pc:docMk/>
            <pc:sldMk cId="143223153" sldId="471"/>
            <ac:spMk id="8" creationId="{1CD7AB16-2B26-41AC-8CF5-DAE06AAAEEC2}"/>
          </ac:spMkLst>
        </pc:spChg>
        <pc:spChg chg="del">
          <ac:chgData name="BEN KHALFALLAH Hela ItimAsrScoVdf" userId="d55be94f-4073-46ba-88ef-465599598fde" providerId="ADAL" clId="{88990CB5-680C-485D-A03C-A9B1303DBEFD}" dt="2023-03-23T11:24:31.575" v="323" actId="21"/>
          <ac:spMkLst>
            <pc:docMk/>
            <pc:sldMk cId="143223153" sldId="471"/>
            <ac:spMk id="10" creationId="{FDC969AE-4762-457F-804C-DA55DAE57559}"/>
          </ac:spMkLst>
        </pc:spChg>
        <pc:spChg chg="del">
          <ac:chgData name="BEN KHALFALLAH Hela ItimAsrScoVdf" userId="d55be94f-4073-46ba-88ef-465599598fde" providerId="ADAL" clId="{88990CB5-680C-485D-A03C-A9B1303DBEFD}" dt="2023-03-23T11:24:31.575" v="323" actId="21"/>
          <ac:spMkLst>
            <pc:docMk/>
            <pc:sldMk cId="143223153" sldId="471"/>
            <ac:spMk id="11" creationId="{DF165CA5-C074-427C-933B-3460B99DBF4A}"/>
          </ac:spMkLst>
        </pc:spChg>
        <pc:spChg chg="add del mod">
          <ac:chgData name="BEN KHALFALLAH Hela ItimAsrScoVdf" userId="d55be94f-4073-46ba-88ef-465599598fde" providerId="ADAL" clId="{88990CB5-680C-485D-A03C-A9B1303DBEFD}" dt="2023-03-23T11:51:04.820" v="526" actId="21"/>
          <ac:spMkLst>
            <pc:docMk/>
            <pc:sldMk cId="143223153" sldId="471"/>
            <ac:spMk id="12" creationId="{2C8D4497-9B8E-4A13-96F3-1AAE9753448A}"/>
          </ac:spMkLst>
        </pc:spChg>
        <pc:spChg chg="add del mod">
          <ac:chgData name="BEN KHALFALLAH Hela ItimAsrScoVdf" userId="d55be94f-4073-46ba-88ef-465599598fde" providerId="ADAL" clId="{88990CB5-680C-485D-A03C-A9B1303DBEFD}" dt="2023-03-23T11:51:04.820" v="526" actId="21"/>
          <ac:spMkLst>
            <pc:docMk/>
            <pc:sldMk cId="143223153" sldId="471"/>
            <ac:spMk id="13" creationId="{15862074-2EBE-4642-A500-AC46C91FC213}"/>
          </ac:spMkLst>
        </pc:spChg>
        <pc:spChg chg="add del">
          <ac:chgData name="BEN KHALFALLAH Hela ItimAsrScoVdf" userId="d55be94f-4073-46ba-88ef-465599598fde" providerId="ADAL" clId="{88990CB5-680C-485D-A03C-A9B1303DBEFD}" dt="2023-03-23T11:24:45.306" v="325" actId="26606"/>
          <ac:spMkLst>
            <pc:docMk/>
            <pc:sldMk cId="143223153" sldId="471"/>
            <ac:spMk id="14" creationId="{F7422F06-6017-4361-8872-E0E2CEB20B48}"/>
          </ac:spMkLst>
        </pc:spChg>
        <pc:spChg chg="add del mod">
          <ac:chgData name="BEN KHALFALLAH Hela ItimAsrScoVdf" userId="d55be94f-4073-46ba-88ef-465599598fde" providerId="ADAL" clId="{88990CB5-680C-485D-A03C-A9B1303DBEFD}" dt="2023-03-23T11:51:04.820" v="526" actId="21"/>
          <ac:spMkLst>
            <pc:docMk/>
            <pc:sldMk cId="143223153" sldId="471"/>
            <ac:spMk id="15" creationId="{C4109228-FF61-427B-9449-57D49FBAAD9D}"/>
          </ac:spMkLst>
        </pc:spChg>
        <pc:spChg chg="add del">
          <ac:chgData name="BEN KHALFALLAH Hela ItimAsrScoVdf" userId="d55be94f-4073-46ba-88ef-465599598fde" providerId="ADAL" clId="{88990CB5-680C-485D-A03C-A9B1303DBEFD}" dt="2023-03-23T11:51:26.240" v="529" actId="26606"/>
          <ac:spMkLst>
            <pc:docMk/>
            <pc:sldMk cId="143223153" sldId="471"/>
            <ac:spMk id="17" creationId="{883F9AA6-0DA9-4F38-AA8A-C355838EB933}"/>
          </ac:spMkLst>
        </pc:spChg>
        <pc:spChg chg="add mod">
          <ac:chgData name="BEN KHALFALLAH Hela ItimAsrScoVdf" userId="d55be94f-4073-46ba-88ef-465599598fde" providerId="ADAL" clId="{88990CB5-680C-485D-A03C-A9B1303DBEFD}" dt="2023-03-23T11:51:59.934" v="535" actId="552"/>
          <ac:spMkLst>
            <pc:docMk/>
            <pc:sldMk cId="143223153" sldId="471"/>
            <ac:spMk id="18" creationId="{9CB23C3D-E105-4AC0-BF7A-294D92921D6D}"/>
          </ac:spMkLst>
        </pc:spChg>
        <pc:spChg chg="add mod">
          <ac:chgData name="BEN KHALFALLAH Hela ItimAsrScoVdf" userId="d55be94f-4073-46ba-88ef-465599598fde" providerId="ADAL" clId="{88990CB5-680C-485D-A03C-A9B1303DBEFD}" dt="2023-03-23T11:52:03.894" v="536" actId="14100"/>
          <ac:spMkLst>
            <pc:docMk/>
            <pc:sldMk cId="143223153" sldId="471"/>
            <ac:spMk id="19" creationId="{CD8CEEEB-9D7B-4A44-9BB9-8084D85A3261}"/>
          </ac:spMkLst>
        </pc:spChg>
        <pc:spChg chg="add mod">
          <ac:chgData name="BEN KHALFALLAH Hela ItimAsrScoVdf" userId="d55be94f-4073-46ba-88ef-465599598fde" providerId="ADAL" clId="{88990CB5-680C-485D-A03C-A9B1303DBEFD}" dt="2023-03-23T11:51:59.934" v="535" actId="552"/>
          <ac:spMkLst>
            <pc:docMk/>
            <pc:sldMk cId="143223153" sldId="471"/>
            <ac:spMk id="20" creationId="{6C60BFC6-633B-4EC0-8CAA-5CEF21425BB5}"/>
          </ac:spMkLst>
        </pc:spChg>
        <pc:graphicFrameChg chg="mod modGraphic">
          <ac:chgData name="BEN KHALFALLAH Hela ItimAsrScoVdf" userId="d55be94f-4073-46ba-88ef-465599598fde" providerId="ADAL" clId="{88990CB5-680C-485D-A03C-A9B1303DBEFD}" dt="2023-03-23T11:51:28.038" v="530"/>
          <ac:graphicFrameMkLst>
            <pc:docMk/>
            <pc:sldMk cId="143223153" sldId="471"/>
            <ac:graphicFrameMk id="9" creationId="{594B30C3-7141-F4DB-178A-C0D26D4E03D2}"/>
          </ac:graphicFrameMkLst>
        </pc:graphicFrameChg>
        <pc:cxnChg chg="add del">
          <ac:chgData name="BEN KHALFALLAH Hela ItimAsrScoVdf" userId="d55be94f-4073-46ba-88ef-465599598fde" providerId="ADAL" clId="{88990CB5-680C-485D-A03C-A9B1303DBEFD}" dt="2023-03-23T11:51:26.240" v="529" actId="26606"/>
          <ac:cxnSpMkLst>
            <pc:docMk/>
            <pc:sldMk cId="143223153" sldId="471"/>
            <ac:cxnSpMk id="16" creationId="{5C45FA27-EB18-4E04-8C96-68F7A0BC1DD9}"/>
          </ac:cxnSpMkLst>
        </pc:cxnChg>
      </pc:sldChg>
      <pc:sldChg chg="addSp delSp modSp mod delDesignElem">
        <pc:chgData name="BEN KHALFALLAH Hela ItimAsrScoVdf" userId="d55be94f-4073-46ba-88ef-465599598fde" providerId="ADAL" clId="{88990CB5-680C-485D-A03C-A9B1303DBEFD}" dt="2023-03-23T11:50:39.499" v="525" actId="20577"/>
        <pc:sldMkLst>
          <pc:docMk/>
          <pc:sldMk cId="4277638112" sldId="472"/>
        </pc:sldMkLst>
        <pc:spChg chg="mod">
          <ac:chgData name="BEN KHALFALLAH Hela ItimAsrScoVdf" userId="d55be94f-4073-46ba-88ef-465599598fde" providerId="ADAL" clId="{88990CB5-680C-485D-A03C-A9B1303DBEFD}" dt="2023-03-23T11:50:35.438" v="524" actId="26606"/>
          <ac:spMkLst>
            <pc:docMk/>
            <pc:sldMk cId="4277638112" sldId="472"/>
            <ac:spMk id="2" creationId="{E08C511C-5D76-4FA9-86D9-B9CF575B7054}"/>
          </ac:spMkLst>
        </pc:spChg>
        <pc:spChg chg="add del">
          <ac:chgData name="BEN KHALFALLAH Hela ItimAsrScoVdf" userId="d55be94f-4073-46ba-88ef-465599598fde" providerId="ADAL" clId="{88990CB5-680C-485D-A03C-A9B1303DBEFD}" dt="2023-03-23T11:26:00.745" v="339" actId="26606"/>
          <ac:spMkLst>
            <pc:docMk/>
            <pc:sldMk cId="4277638112" sldId="472"/>
            <ac:spMk id="10" creationId="{F7422F06-6017-4361-8872-E0E2CEB20B48}"/>
          </ac:spMkLst>
        </pc:spChg>
        <pc:spChg chg="add del">
          <ac:chgData name="BEN KHALFALLAH Hela ItimAsrScoVdf" userId="d55be94f-4073-46ba-88ef-465599598fde" providerId="ADAL" clId="{88990CB5-680C-485D-A03C-A9B1303DBEFD}" dt="2023-03-23T11:50:35.438" v="524" actId="26606"/>
          <ac:spMkLst>
            <pc:docMk/>
            <pc:sldMk cId="4277638112" sldId="472"/>
            <ac:spMk id="17" creationId="{883F9AA6-0DA9-4F38-AA8A-C355838EB933}"/>
          </ac:spMkLst>
        </pc:spChg>
        <pc:spChg chg="add">
          <ac:chgData name="BEN KHALFALLAH Hela ItimAsrScoVdf" userId="d55be94f-4073-46ba-88ef-465599598fde" providerId="ADAL" clId="{88990CB5-680C-485D-A03C-A9B1303DBEFD}" dt="2023-03-23T11:50:35.438" v="524" actId="26606"/>
          <ac:spMkLst>
            <pc:docMk/>
            <pc:sldMk cId="4277638112" sldId="472"/>
            <ac:spMk id="25" creationId="{F7422F06-6017-4361-8872-E0E2CEB20B48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277638112" sldId="472"/>
            <ac:spMk id="26" creationId="{C249177F-A06A-45FB-B00F-00720EA19913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277638112" sldId="472"/>
            <ac:spMk id="27" creationId="{2E776F1A-996E-49D1-B112-57A6E7164249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277638112" sldId="472"/>
            <ac:spMk id="28" creationId="{4C4C3B4B-612F-41A6-81E2-EF54C810767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277638112" sldId="472"/>
            <ac:spMk id="29" creationId="{02D3A97A-037A-4CD4-96C9-9571CA29B92F}"/>
          </ac:spMkLst>
        </pc:spChg>
        <pc:graphicFrameChg chg="mod modGraphic">
          <ac:chgData name="BEN KHALFALLAH Hela ItimAsrScoVdf" userId="d55be94f-4073-46ba-88ef-465599598fde" providerId="ADAL" clId="{88990CB5-680C-485D-A03C-A9B1303DBEFD}" dt="2023-03-23T11:50:39.499" v="525" actId="20577"/>
          <ac:graphicFrameMkLst>
            <pc:docMk/>
            <pc:sldMk cId="4277638112" sldId="472"/>
            <ac:graphicFrameMk id="3" creationId="{F5F06040-D6E9-4183-9F5F-A6DD069E4EA1}"/>
          </ac:graphicFrameMkLst>
        </pc:graphicFrameChg>
        <pc:cxnChg chg="add del">
          <ac:chgData name="BEN KHALFALLAH Hela ItimAsrScoVdf" userId="d55be94f-4073-46ba-88ef-465599598fde" providerId="ADAL" clId="{88990CB5-680C-485D-A03C-A9B1303DBEFD}" dt="2023-03-23T11:26:00.745" v="339" actId="26606"/>
          <ac:cxnSpMkLst>
            <pc:docMk/>
            <pc:sldMk cId="4277638112" sldId="472"/>
            <ac:cxnSpMk id="8" creationId="{22953FD7-F17A-4D8D-8237-93E8D567166C}"/>
          </ac:cxnSpMkLst>
        </pc:cxnChg>
        <pc:cxnChg chg="add del">
          <ac:chgData name="BEN KHALFALLAH Hela ItimAsrScoVdf" userId="d55be94f-4073-46ba-88ef-465599598fde" providerId="ADAL" clId="{88990CB5-680C-485D-A03C-A9B1303DBEFD}" dt="2023-03-23T11:26:02.989" v="341" actId="26606"/>
          <ac:cxnSpMkLst>
            <pc:docMk/>
            <pc:sldMk cId="4277638112" sldId="472"/>
            <ac:cxnSpMk id="12" creationId="{22953FD7-F17A-4D8D-8237-93E8D567166C}"/>
          </ac:cxnSpMkLst>
        </pc:cxnChg>
        <pc:cxnChg chg="add del">
          <ac:chgData name="BEN KHALFALLAH Hela ItimAsrScoVdf" userId="d55be94f-4073-46ba-88ef-465599598fde" providerId="ADAL" clId="{88990CB5-680C-485D-A03C-A9B1303DBEFD}" dt="2023-03-23T11:26:06.811" v="343" actId="26606"/>
          <ac:cxnSpMkLst>
            <pc:docMk/>
            <pc:sldMk cId="4277638112" sldId="472"/>
            <ac:cxnSpMk id="14" creationId="{22953FD7-F17A-4D8D-8237-93E8D567166C}"/>
          </ac:cxnSpMkLst>
        </pc:cxnChg>
        <pc:cxnChg chg="add del">
          <ac:chgData name="BEN KHALFALLAH Hela ItimAsrScoVdf" userId="d55be94f-4073-46ba-88ef-465599598fde" providerId="ADAL" clId="{88990CB5-680C-485D-A03C-A9B1303DBEFD}" dt="2023-03-23T11:50:35.438" v="524" actId="26606"/>
          <ac:cxnSpMkLst>
            <pc:docMk/>
            <pc:sldMk cId="4277638112" sldId="472"/>
            <ac:cxnSpMk id="16" creationId="{22953FD7-F17A-4D8D-8237-93E8D567166C}"/>
          </ac:cxnSpMkLst>
        </pc:cxnChg>
        <pc:cxnChg chg="add del">
          <ac:chgData name="BEN KHALFALLAH Hela ItimAsrScoVdf" userId="d55be94f-4073-46ba-88ef-465599598fde" providerId="ADAL" clId="{88990CB5-680C-485D-A03C-A9B1303DBEFD}" dt="2023-03-23T11:50:35.438" v="524" actId="26606"/>
          <ac:cxnSpMkLst>
            <pc:docMk/>
            <pc:sldMk cId="4277638112" sldId="472"/>
            <ac:cxnSpMk id="18" creationId="{5C45FA27-EB18-4E04-8C96-68F7A0BC1DD9}"/>
          </ac:cxnSpMkLst>
        </pc:cxnChg>
        <pc:cxnChg chg="add">
          <ac:chgData name="BEN KHALFALLAH Hela ItimAsrScoVdf" userId="d55be94f-4073-46ba-88ef-465599598fde" providerId="ADAL" clId="{88990CB5-680C-485D-A03C-A9B1303DBEFD}" dt="2023-03-23T11:50:35.438" v="524" actId="26606"/>
          <ac:cxnSpMkLst>
            <pc:docMk/>
            <pc:sldMk cId="4277638112" sldId="472"/>
            <ac:cxnSpMk id="23" creationId="{22953FD7-F17A-4D8D-8237-93E8D567166C}"/>
          </ac:cxnSpMkLst>
        </pc:cxnChg>
      </pc:sldChg>
      <pc:sldChg chg="addSp delSp modSp mod delDesignElem">
        <pc:chgData name="BEN KHALFALLAH Hela ItimAsrScoVdf" userId="d55be94f-4073-46ba-88ef-465599598fde" providerId="ADAL" clId="{88990CB5-680C-485D-A03C-A9B1303DBEFD}" dt="2023-03-23T11:34:15.820" v="436" actId="26606"/>
        <pc:sldMkLst>
          <pc:docMk/>
          <pc:sldMk cId="3357679339" sldId="478"/>
        </pc:sldMkLst>
        <pc:spChg chg="mod">
          <ac:chgData name="BEN KHALFALLAH Hela ItimAsrScoVdf" userId="d55be94f-4073-46ba-88ef-465599598fde" providerId="ADAL" clId="{88990CB5-680C-485D-A03C-A9B1303DBEFD}" dt="2023-03-23T11:34:15.820" v="436" actId="26606"/>
          <ac:spMkLst>
            <pc:docMk/>
            <pc:sldMk cId="3357679339" sldId="478"/>
            <ac:spMk id="2" creationId="{39FA835C-B043-4A4B-A4C9-F44FA8124F2E}"/>
          </ac:spMkLst>
        </pc:spChg>
        <pc:spChg chg="add del">
          <ac:chgData name="BEN KHALFALLAH Hela ItimAsrScoVdf" userId="d55be94f-4073-46ba-88ef-465599598fde" providerId="ADAL" clId="{88990CB5-680C-485D-A03C-A9B1303DBEFD}" dt="2023-03-23T11:33:16.628" v="426" actId="26606"/>
          <ac:spMkLst>
            <pc:docMk/>
            <pc:sldMk cId="3357679339" sldId="478"/>
            <ac:spMk id="8" creationId="{3A8EC506-B1DA-46A1-B44D-774E68468E13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357679339" sldId="478"/>
            <ac:spMk id="9" creationId="{48E96387-12F1-45E4-9322-ABBF2EE040E9}"/>
          </ac:spMkLst>
        </pc:spChg>
        <pc:spChg chg="add del">
          <ac:chgData name="BEN KHALFALLAH Hela ItimAsrScoVdf" userId="d55be94f-4073-46ba-88ef-465599598fde" providerId="ADAL" clId="{88990CB5-680C-485D-A03C-A9B1303DBEFD}" dt="2023-03-23T11:33:16.628" v="426" actId="26606"/>
          <ac:spMkLst>
            <pc:docMk/>
            <pc:sldMk cId="3357679339" sldId="478"/>
            <ac:spMk id="10" creationId="{BFF30785-305E-45D7-984F-5AA93D3CA561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357679339" sldId="478"/>
            <ac:spMk id="11" creationId="{A9F421DD-DE4E-4547-A904-3F80E25E3F3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357679339" sldId="478"/>
            <ac:spMk id="13" creationId="{09985DEC-1215-4209-9708-B45CC977402E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357679339" sldId="478"/>
            <ac:spMk id="15" creationId="{90EB7086-616E-4D44-94BE-D0F763561782}"/>
          </ac:spMkLst>
        </pc:spChg>
        <pc:spChg chg="add del">
          <ac:chgData name="BEN KHALFALLAH Hela ItimAsrScoVdf" userId="d55be94f-4073-46ba-88ef-465599598fde" providerId="ADAL" clId="{88990CB5-680C-485D-A03C-A9B1303DBEFD}" dt="2023-03-23T11:33:16.628" v="426" actId="26606"/>
          <ac:spMkLst>
            <pc:docMk/>
            <pc:sldMk cId="3357679339" sldId="478"/>
            <ac:spMk id="16" creationId="{CA73784B-AC76-4BAD-93AF-C72D0EDFD71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357679339" sldId="478"/>
            <ac:spMk id="17" creationId="{066AE2FE-036E-44DB-8A9A-8E3261C9F484}"/>
          </ac:spMkLst>
        </pc:spChg>
        <pc:spChg chg="add del">
          <ac:chgData name="BEN KHALFALLAH Hela ItimAsrScoVdf" userId="d55be94f-4073-46ba-88ef-465599598fde" providerId="ADAL" clId="{88990CB5-680C-485D-A03C-A9B1303DBEFD}" dt="2023-03-23T11:34:15.820" v="436" actId="26606"/>
          <ac:spMkLst>
            <pc:docMk/>
            <pc:sldMk cId="3357679339" sldId="478"/>
            <ac:spMk id="24" creationId="{BE194971-2F2D-44B0-8AE6-FF2DCCEE0A96}"/>
          </ac:spMkLst>
        </pc:spChg>
        <pc:spChg chg="add del">
          <ac:chgData name="BEN KHALFALLAH Hela ItimAsrScoVdf" userId="d55be94f-4073-46ba-88ef-465599598fde" providerId="ADAL" clId="{88990CB5-680C-485D-A03C-A9B1303DBEFD}" dt="2023-03-23T11:34:15.820" v="436" actId="26606"/>
          <ac:spMkLst>
            <pc:docMk/>
            <pc:sldMk cId="3357679339" sldId="478"/>
            <ac:spMk id="26" creationId="{1FF9A61E-EB11-4C46-82E1-3E00A3B4B4D6}"/>
          </ac:spMkLst>
        </pc:spChg>
        <pc:spChg chg="add del">
          <ac:chgData name="BEN KHALFALLAH Hela ItimAsrScoVdf" userId="d55be94f-4073-46ba-88ef-465599598fde" providerId="ADAL" clId="{88990CB5-680C-485D-A03C-A9B1303DBEFD}" dt="2023-03-23T11:34:15.820" v="436" actId="26606"/>
          <ac:spMkLst>
            <pc:docMk/>
            <pc:sldMk cId="3357679339" sldId="478"/>
            <ac:spMk id="30" creationId="{0BA28970-3E8F-46CD-A302-42EE83668B0A}"/>
          </ac:spMkLst>
        </pc:spChg>
        <pc:spChg chg="add del">
          <ac:chgData name="BEN KHALFALLAH Hela ItimAsrScoVdf" userId="d55be94f-4073-46ba-88ef-465599598fde" providerId="ADAL" clId="{88990CB5-680C-485D-A03C-A9B1303DBEFD}" dt="2023-03-23T11:34:15.790" v="435" actId="26606"/>
          <ac:spMkLst>
            <pc:docMk/>
            <pc:sldMk cId="3357679339" sldId="478"/>
            <ac:spMk id="37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34:15.790" v="435" actId="26606"/>
          <ac:spMkLst>
            <pc:docMk/>
            <pc:sldMk cId="3357679339" sldId="478"/>
            <ac:spMk id="39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34:15.790" v="435" actId="26606"/>
          <ac:spMkLst>
            <pc:docMk/>
            <pc:sldMk cId="3357679339" sldId="478"/>
            <ac:spMk id="43" creationId="{774A886E-E8EF-48CC-8764-20EAE4538CB7}"/>
          </ac:spMkLst>
        </pc:spChg>
        <pc:spChg chg="add">
          <ac:chgData name="BEN KHALFALLAH Hela ItimAsrScoVdf" userId="d55be94f-4073-46ba-88ef-465599598fde" providerId="ADAL" clId="{88990CB5-680C-485D-A03C-A9B1303DBEFD}" dt="2023-03-23T11:34:15.820" v="436" actId="26606"/>
          <ac:spMkLst>
            <pc:docMk/>
            <pc:sldMk cId="3357679339" sldId="478"/>
            <ac:spMk id="47" creationId="{3A8EC506-B1DA-46A1-B44D-774E68468E13}"/>
          </ac:spMkLst>
        </pc:spChg>
        <pc:spChg chg="add">
          <ac:chgData name="BEN KHALFALLAH Hela ItimAsrScoVdf" userId="d55be94f-4073-46ba-88ef-465599598fde" providerId="ADAL" clId="{88990CB5-680C-485D-A03C-A9B1303DBEFD}" dt="2023-03-23T11:34:15.820" v="436" actId="26606"/>
          <ac:spMkLst>
            <pc:docMk/>
            <pc:sldMk cId="3357679339" sldId="478"/>
            <ac:spMk id="48" creationId="{BFF30785-305E-45D7-984F-5AA93D3CA561}"/>
          </ac:spMkLst>
        </pc:spChg>
        <pc:spChg chg="add">
          <ac:chgData name="BEN KHALFALLAH Hela ItimAsrScoVdf" userId="d55be94f-4073-46ba-88ef-465599598fde" providerId="ADAL" clId="{88990CB5-680C-485D-A03C-A9B1303DBEFD}" dt="2023-03-23T11:34:15.820" v="436" actId="26606"/>
          <ac:spMkLst>
            <pc:docMk/>
            <pc:sldMk cId="3357679339" sldId="478"/>
            <ac:spMk id="50" creationId="{CA73784B-AC76-4BAD-93AF-C72D0EDFD715}"/>
          </ac:spMkLst>
        </pc:spChg>
        <pc:picChg chg="del mod">
          <ac:chgData name="BEN KHALFALLAH Hela ItimAsrScoVdf" userId="d55be94f-4073-46ba-88ef-465599598fde" providerId="ADAL" clId="{88990CB5-680C-485D-A03C-A9B1303DBEFD}" dt="2023-03-23T11:33:13.753" v="425" actId="478"/>
          <ac:picMkLst>
            <pc:docMk/>
            <pc:sldMk cId="3357679339" sldId="478"/>
            <ac:picMk id="6" creationId="{B9A8A948-36C5-588E-2A1D-602611EA26E7}"/>
          </ac:picMkLst>
        </pc:picChg>
        <pc:picChg chg="del">
          <ac:chgData name="BEN KHALFALLAH Hela ItimAsrScoVdf" userId="d55be94f-4073-46ba-88ef-465599598fde" providerId="ADAL" clId="{88990CB5-680C-485D-A03C-A9B1303DBEFD}" dt="2023-03-23T11:32:52.361" v="402" actId="478"/>
          <ac:picMkLst>
            <pc:docMk/>
            <pc:sldMk cId="3357679339" sldId="478"/>
            <ac:picMk id="12" creationId="{73796BBC-EAB4-4466-8720-3996912AD927}"/>
          </ac:picMkLst>
        </pc:picChg>
        <pc:picChg chg="add mod">
          <ac:chgData name="BEN KHALFALLAH Hela ItimAsrScoVdf" userId="d55be94f-4073-46ba-88ef-465599598fde" providerId="ADAL" clId="{88990CB5-680C-485D-A03C-A9B1303DBEFD}" dt="2023-03-23T11:34:15.790" v="435" actId="26606"/>
          <ac:picMkLst>
            <pc:docMk/>
            <pc:sldMk cId="3357679339" sldId="478"/>
            <ac:picMk id="20" creationId="{F99B0F8C-EB2A-490E-9E45-A59685701D88}"/>
          </ac:picMkLst>
        </pc:picChg>
        <pc:cxnChg chg="add del">
          <ac:chgData name="BEN KHALFALLAH Hela ItimAsrScoVdf" userId="d55be94f-4073-46ba-88ef-465599598fde" providerId="ADAL" clId="{88990CB5-680C-485D-A03C-A9B1303DBEFD}" dt="2023-03-23T11:33:16.628" v="426" actId="26606"/>
          <ac:cxnSpMkLst>
            <pc:docMk/>
            <pc:sldMk cId="3357679339" sldId="478"/>
            <ac:cxnSpMk id="14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3:16.628" v="426" actId="26606"/>
          <ac:cxnSpMkLst>
            <pc:docMk/>
            <pc:sldMk cId="3357679339" sldId="478"/>
            <ac:cxnSpMk id="19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34:15.820" v="436" actId="26606"/>
          <ac:cxnSpMkLst>
            <pc:docMk/>
            <pc:sldMk cId="3357679339" sldId="478"/>
            <ac:cxnSpMk id="28" creationId="{5E564EB3-35F2-4EFF-87DC-642DC020526D}"/>
          </ac:cxnSpMkLst>
        </pc:cxnChg>
        <pc:cxnChg chg="add del">
          <ac:chgData name="BEN KHALFALLAH Hela ItimAsrScoVdf" userId="d55be94f-4073-46ba-88ef-465599598fde" providerId="ADAL" clId="{88990CB5-680C-485D-A03C-A9B1303DBEFD}" dt="2023-03-23T11:34:15.820" v="436" actId="26606"/>
          <ac:cxnSpMkLst>
            <pc:docMk/>
            <pc:sldMk cId="3357679339" sldId="478"/>
            <ac:cxnSpMk id="32" creationId="{47AE7893-212D-45CB-A5B0-AE377389AB3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4:15.790" v="435" actId="26606"/>
          <ac:cxnSpMkLst>
            <pc:docMk/>
            <pc:sldMk cId="3357679339" sldId="478"/>
            <ac:cxnSpMk id="41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4:15.790" v="435" actId="26606"/>
          <ac:cxnSpMkLst>
            <pc:docMk/>
            <pc:sldMk cId="3357679339" sldId="478"/>
            <ac:cxnSpMk id="45" creationId="{EB1993F9-CFC5-495F-9F26-19953445357F}"/>
          </ac:cxnSpMkLst>
        </pc:cxnChg>
        <pc:cxnChg chg="add">
          <ac:chgData name="BEN KHALFALLAH Hela ItimAsrScoVdf" userId="d55be94f-4073-46ba-88ef-465599598fde" providerId="ADAL" clId="{88990CB5-680C-485D-A03C-A9B1303DBEFD}" dt="2023-03-23T11:34:15.820" v="436" actId="26606"/>
          <ac:cxnSpMkLst>
            <pc:docMk/>
            <pc:sldMk cId="3357679339" sldId="478"/>
            <ac:cxnSpMk id="49" creationId="{15E01FA5-D766-43CA-A83D-E7CF3F04E96F}"/>
          </ac:cxnSpMkLst>
        </pc:cxnChg>
        <pc:cxnChg chg="add">
          <ac:chgData name="BEN KHALFALLAH Hela ItimAsrScoVdf" userId="d55be94f-4073-46ba-88ef-465599598fde" providerId="ADAL" clId="{88990CB5-680C-485D-A03C-A9B1303DBEFD}" dt="2023-03-23T11:34:15.820" v="436" actId="26606"/>
          <ac:cxnSpMkLst>
            <pc:docMk/>
            <pc:sldMk cId="3357679339" sldId="478"/>
            <ac:cxnSpMk id="51" creationId="{811DCF04-0C7C-44FC-8246-FC8D736B1A71}"/>
          </ac:cxnSpMkLst>
        </pc:cxnChg>
      </pc:sldChg>
      <pc:sldChg chg="del">
        <pc:chgData name="BEN KHALFALLAH Hela ItimAsrScoVdf" userId="d55be94f-4073-46ba-88ef-465599598fde" providerId="ADAL" clId="{88990CB5-680C-485D-A03C-A9B1303DBEFD}" dt="2023-03-23T10:51:39.104" v="4" actId="47"/>
        <pc:sldMkLst>
          <pc:docMk/>
          <pc:sldMk cId="4171102580" sldId="479"/>
        </pc:sldMkLst>
      </pc:sldChg>
      <pc:sldChg chg="addSp delSp modSp mod delDesignElem">
        <pc:chgData name="BEN KHALFALLAH Hela ItimAsrScoVdf" userId="d55be94f-4073-46ba-88ef-465599598fde" providerId="ADAL" clId="{88990CB5-680C-485D-A03C-A9B1303DBEFD}" dt="2023-03-23T11:36:34.378" v="466" actId="26606"/>
        <pc:sldMkLst>
          <pc:docMk/>
          <pc:sldMk cId="1237658729" sldId="480"/>
        </pc:sldMkLst>
        <pc:spChg chg="mod">
          <ac:chgData name="BEN KHALFALLAH Hela ItimAsrScoVdf" userId="d55be94f-4073-46ba-88ef-465599598fde" providerId="ADAL" clId="{88990CB5-680C-485D-A03C-A9B1303DBEFD}" dt="2023-03-23T11:36:34.378" v="466" actId="26606"/>
          <ac:spMkLst>
            <pc:docMk/>
            <pc:sldMk cId="1237658729" sldId="480"/>
            <ac:spMk id="2" creationId="{22BC378C-AC2C-4748-A3E1-C5F98B3F671F}"/>
          </ac:spMkLst>
        </pc:spChg>
        <pc:spChg chg="add">
          <ac:chgData name="BEN KHALFALLAH Hela ItimAsrScoVdf" userId="d55be94f-4073-46ba-88ef-465599598fde" providerId="ADAL" clId="{88990CB5-680C-485D-A03C-A9B1303DBEFD}" dt="2023-03-23T11:36:34.378" v="466" actId="26606"/>
          <ac:spMkLst>
            <pc:docMk/>
            <pc:sldMk cId="1237658729" sldId="480"/>
            <ac:spMk id="7" creationId="{AB832D16-7558-4209-B5E6-60CFB7383EB6}"/>
          </ac:spMkLst>
        </pc:spChg>
        <pc:spChg chg="add">
          <ac:chgData name="BEN KHALFALLAH Hela ItimAsrScoVdf" userId="d55be94f-4073-46ba-88ef-465599598fde" providerId="ADAL" clId="{88990CB5-680C-485D-A03C-A9B1303DBEFD}" dt="2023-03-23T11:36:34.378" v="466" actId="26606"/>
          <ac:spMkLst>
            <pc:docMk/>
            <pc:sldMk cId="1237658729" sldId="480"/>
            <ac:spMk id="8" creationId="{0B201792-59B9-4FE8-9B2A-7F7A5AED030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237658729" sldId="480"/>
            <ac:spMk id="10" creationId="{9052E949-8C4B-400D-86F5-BC17BB39257B}"/>
          </ac:spMkLst>
        </pc:spChg>
        <pc:spChg chg="add">
          <ac:chgData name="BEN KHALFALLAH Hela ItimAsrScoVdf" userId="d55be94f-4073-46ba-88ef-465599598fde" providerId="ADAL" clId="{88990CB5-680C-485D-A03C-A9B1303DBEFD}" dt="2023-03-23T11:36:34.378" v="466" actId="26606"/>
          <ac:spMkLst>
            <pc:docMk/>
            <pc:sldMk cId="1237658729" sldId="480"/>
            <ac:spMk id="11" creationId="{D045426A-326D-4262-A31E-8C4D4221167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237658729" sldId="480"/>
            <ac:spMk id="12" creationId="{C5F32A9A-DB0A-486D-AB9B-38C96D782CF5}"/>
          </ac:spMkLst>
        </pc:spChg>
        <pc:spChg chg="add">
          <ac:chgData name="BEN KHALFALLAH Hela ItimAsrScoVdf" userId="d55be94f-4073-46ba-88ef-465599598fde" providerId="ADAL" clId="{88990CB5-680C-485D-A03C-A9B1303DBEFD}" dt="2023-03-23T11:36:34.378" v="466" actId="26606"/>
          <ac:spMkLst>
            <pc:docMk/>
            <pc:sldMk cId="1237658729" sldId="480"/>
            <ac:spMk id="13" creationId="{8BD0C197-6F97-4148-BD9F-3BC50E46A47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237658729" sldId="480"/>
            <ac:spMk id="14" creationId="{3DC37282-6825-4315-97BC-FBF347BC00E2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237658729" sldId="480"/>
            <ac:spMk id="16" creationId="{F153A912-83A9-46BB-A233-6A4703520D93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237658729" sldId="480"/>
            <ac:spMk id="18" creationId="{F517B8F1-2AEF-486F-B48E-B74ACD99D568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237658729" sldId="480"/>
            <ac:spMk id="20" creationId="{CF90FA3E-29C5-4FF4-8E7C-F402393C4282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237658729" sldId="480"/>
            <ac:spMk id="22" creationId="{A21EFF75-981B-45D2-8F70-7BCFA27098B7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237658729" sldId="480"/>
            <ac:spMk id="24" creationId="{1A96CF5F-7013-4811-A10D-28B204052C6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237658729" sldId="480"/>
            <ac:spMk id="26" creationId="{38BFE626-6BBD-4067-B348-4FB65DD525DB}"/>
          </ac:spMkLst>
        </pc:spChg>
        <pc:picChg chg="mod ord">
          <ac:chgData name="BEN KHALFALLAH Hela ItimAsrScoVdf" userId="d55be94f-4073-46ba-88ef-465599598fde" providerId="ADAL" clId="{88990CB5-680C-485D-A03C-A9B1303DBEFD}" dt="2023-03-23T11:36:34.378" v="466" actId="26606"/>
          <ac:picMkLst>
            <pc:docMk/>
            <pc:sldMk cId="1237658729" sldId="480"/>
            <ac:picMk id="3" creationId="{0E3CDCE7-AF4F-430F-A679-499F602AD233}"/>
          </ac:picMkLst>
        </pc:picChg>
        <pc:picChg chg="mod">
          <ac:chgData name="BEN KHALFALLAH Hela ItimAsrScoVdf" userId="d55be94f-4073-46ba-88ef-465599598fde" providerId="ADAL" clId="{88990CB5-680C-485D-A03C-A9B1303DBEFD}" dt="2023-03-23T11:36:34.378" v="466" actId="26606"/>
          <ac:picMkLst>
            <pc:docMk/>
            <pc:sldMk cId="1237658729" sldId="480"/>
            <ac:picMk id="4" creationId="{536FE55E-42C6-4149-BDA5-6C9EA4DCB14C}"/>
          </ac:picMkLst>
        </pc:picChg>
        <pc:picChg chg="mod">
          <ac:chgData name="BEN KHALFALLAH Hela ItimAsrScoVdf" userId="d55be94f-4073-46ba-88ef-465599598fde" providerId="ADAL" clId="{88990CB5-680C-485D-A03C-A9B1303DBEFD}" dt="2023-03-23T11:36:34.378" v="466" actId="26606"/>
          <ac:picMkLst>
            <pc:docMk/>
            <pc:sldMk cId="1237658729" sldId="480"/>
            <ac:picMk id="5" creationId="{B041C28A-FDFA-452A-9617-67990C9E1D78}"/>
          </ac:picMkLst>
        </pc:picChg>
        <pc:cxnChg chg="add">
          <ac:chgData name="BEN KHALFALLAH Hela ItimAsrScoVdf" userId="d55be94f-4073-46ba-88ef-465599598fde" providerId="ADAL" clId="{88990CB5-680C-485D-A03C-A9B1303DBEFD}" dt="2023-03-23T11:36:34.378" v="466" actId="26606"/>
          <ac:cxnSpMkLst>
            <pc:docMk/>
            <pc:sldMk cId="1237658729" sldId="480"/>
            <ac:cxnSpMk id="9" creationId="{461931C1-E9DE-4D66-831E-9ABDF1574871}"/>
          </ac:cxnSpMkLst>
        </pc:cxnChg>
        <pc:cxnChg chg="add">
          <ac:chgData name="BEN KHALFALLAH Hela ItimAsrScoVdf" userId="d55be94f-4073-46ba-88ef-465599598fde" providerId="ADAL" clId="{88990CB5-680C-485D-A03C-A9B1303DBEFD}" dt="2023-03-23T11:36:34.378" v="466" actId="26606"/>
          <ac:cxnSpMkLst>
            <pc:docMk/>
            <pc:sldMk cId="1237658729" sldId="480"/>
            <ac:cxnSpMk id="15" creationId="{6F6FDB19-8C2A-48D0-8728-5987EDF371EF}"/>
          </ac:cxnSpMkLst>
        </pc:cxnChg>
        <pc:cxnChg chg="add">
          <ac:chgData name="BEN KHALFALLAH Hela ItimAsrScoVdf" userId="d55be94f-4073-46ba-88ef-465599598fde" providerId="ADAL" clId="{88990CB5-680C-485D-A03C-A9B1303DBEFD}" dt="2023-03-23T11:36:34.378" v="466" actId="26606"/>
          <ac:cxnSpMkLst>
            <pc:docMk/>
            <pc:sldMk cId="1237658729" sldId="480"/>
            <ac:cxnSpMk id="17" creationId="{F09B89FA-8981-4C79-AEA8-92BBDEB74217}"/>
          </ac:cxnSpMkLst>
        </pc:cxnChg>
        <pc:cxnChg chg="add">
          <ac:chgData name="BEN KHALFALLAH Hela ItimAsrScoVdf" userId="d55be94f-4073-46ba-88ef-465599598fde" providerId="ADAL" clId="{88990CB5-680C-485D-A03C-A9B1303DBEFD}" dt="2023-03-23T11:36:34.378" v="466" actId="26606"/>
          <ac:cxnSpMkLst>
            <pc:docMk/>
            <pc:sldMk cId="1237658729" sldId="480"/>
            <ac:cxnSpMk id="19" creationId="{0F5E87B5-6250-4AF5-88E7-E1D9745E7C6E}"/>
          </ac:cxnSpMkLst>
        </pc:cxnChg>
      </pc:sldChg>
      <pc:sldChg chg="addSp delSp modSp mod setBg">
        <pc:chgData name="BEN KHALFALLAH Hela ItimAsrScoVdf" userId="d55be94f-4073-46ba-88ef-465599598fde" providerId="ADAL" clId="{88990CB5-680C-485D-A03C-A9B1303DBEFD}" dt="2023-03-23T11:28:08.634" v="366" actId="26606"/>
        <pc:sldMkLst>
          <pc:docMk/>
          <pc:sldMk cId="1541393351" sldId="481"/>
        </pc:sldMkLst>
        <pc:spChg chg="mod">
          <ac:chgData name="BEN KHALFALLAH Hela ItimAsrScoVdf" userId="d55be94f-4073-46ba-88ef-465599598fde" providerId="ADAL" clId="{88990CB5-680C-485D-A03C-A9B1303DBEFD}" dt="2023-03-23T11:28:08.634" v="366" actId="26606"/>
          <ac:spMkLst>
            <pc:docMk/>
            <pc:sldMk cId="1541393351" sldId="481"/>
            <ac:spMk id="2" creationId="{CD9DAE73-E9BE-4352-99F3-6391787AA7C2}"/>
          </ac:spMkLst>
        </pc:spChg>
        <pc:spChg chg="add">
          <ac:chgData name="BEN KHALFALLAH Hela ItimAsrScoVdf" userId="d55be94f-4073-46ba-88ef-465599598fde" providerId="ADAL" clId="{88990CB5-680C-485D-A03C-A9B1303DBEFD}" dt="2023-03-23T11:28:08.634" v="366" actId="26606"/>
          <ac:spMkLst>
            <pc:docMk/>
            <pc:sldMk cId="1541393351" sldId="481"/>
            <ac:spMk id="10" creationId="{3A8EC506-B1DA-46A1-B44D-774E68468E13}"/>
          </ac:spMkLst>
        </pc:spChg>
        <pc:spChg chg="add">
          <ac:chgData name="BEN KHALFALLAH Hela ItimAsrScoVdf" userId="d55be94f-4073-46ba-88ef-465599598fde" providerId="ADAL" clId="{88990CB5-680C-485D-A03C-A9B1303DBEFD}" dt="2023-03-23T11:28:08.634" v="366" actId="26606"/>
          <ac:spMkLst>
            <pc:docMk/>
            <pc:sldMk cId="1541393351" sldId="481"/>
            <ac:spMk id="12" creationId="{BFF30785-305E-45D7-984F-5AA93D3CA561}"/>
          </ac:spMkLst>
        </pc:spChg>
        <pc:spChg chg="add">
          <ac:chgData name="BEN KHALFALLAH Hela ItimAsrScoVdf" userId="d55be94f-4073-46ba-88ef-465599598fde" providerId="ADAL" clId="{88990CB5-680C-485D-A03C-A9B1303DBEFD}" dt="2023-03-23T11:28:08.634" v="366" actId="26606"/>
          <ac:spMkLst>
            <pc:docMk/>
            <pc:sldMk cId="1541393351" sldId="481"/>
            <ac:spMk id="16" creationId="{070784CE-9DD4-4C2D-88B9-D219730A470F}"/>
          </ac:spMkLst>
        </pc:spChg>
        <pc:picChg chg="mod">
          <ac:chgData name="BEN KHALFALLAH Hela ItimAsrScoVdf" userId="d55be94f-4073-46ba-88ef-465599598fde" providerId="ADAL" clId="{88990CB5-680C-485D-A03C-A9B1303DBEFD}" dt="2023-03-23T11:28:08.634" v="366" actId="26606"/>
          <ac:picMkLst>
            <pc:docMk/>
            <pc:sldMk cId="1541393351" sldId="481"/>
            <ac:picMk id="5" creationId="{5A339B43-C59A-4265-A476-B422B6856D7C}"/>
          </ac:picMkLst>
        </pc:picChg>
        <pc:picChg chg="del">
          <ac:chgData name="BEN KHALFALLAH Hela ItimAsrScoVdf" userId="d55be94f-4073-46ba-88ef-465599598fde" providerId="ADAL" clId="{88990CB5-680C-485D-A03C-A9B1303DBEFD}" dt="2023-03-23T11:28:04.245" v="365" actId="478"/>
          <ac:picMkLst>
            <pc:docMk/>
            <pc:sldMk cId="1541393351" sldId="481"/>
            <ac:picMk id="17410" creationId="{C82289FA-9E1F-4583-AEEA-6E98B17B4BD7}"/>
          </ac:picMkLst>
        </pc:picChg>
        <pc:cxnChg chg="add">
          <ac:chgData name="BEN KHALFALLAH Hela ItimAsrScoVdf" userId="d55be94f-4073-46ba-88ef-465599598fde" providerId="ADAL" clId="{88990CB5-680C-485D-A03C-A9B1303DBEFD}" dt="2023-03-23T11:28:08.634" v="366" actId="26606"/>
          <ac:cxnSpMkLst>
            <pc:docMk/>
            <pc:sldMk cId="1541393351" sldId="481"/>
            <ac:cxnSpMk id="14" creationId="{15E01FA5-D766-43CA-A83D-E7CF3F04E96F}"/>
          </ac:cxnSpMkLst>
        </pc:cxnChg>
        <pc:cxnChg chg="add">
          <ac:chgData name="BEN KHALFALLAH Hela ItimAsrScoVdf" userId="d55be94f-4073-46ba-88ef-465599598fde" providerId="ADAL" clId="{88990CB5-680C-485D-A03C-A9B1303DBEFD}" dt="2023-03-23T11:28:08.634" v="366" actId="26606"/>
          <ac:cxnSpMkLst>
            <pc:docMk/>
            <pc:sldMk cId="1541393351" sldId="481"/>
            <ac:cxnSpMk id="18" creationId="{640A410A-1838-4131-95A6-2BE4F8D412F2}"/>
          </ac:cxnSpMkLst>
        </pc:cxnChg>
      </pc:sldChg>
      <pc:sldChg chg="addSp delSp modSp mod delDesignElem">
        <pc:chgData name="BEN KHALFALLAH Hela ItimAsrScoVdf" userId="d55be94f-4073-46ba-88ef-465599598fde" providerId="ADAL" clId="{88990CB5-680C-485D-A03C-A9B1303DBEFD}" dt="2023-03-23T13:01:42.208" v="602" actId="12100"/>
        <pc:sldMkLst>
          <pc:docMk/>
          <pc:sldMk cId="961806409" sldId="482"/>
        </pc:sldMkLst>
        <pc:spChg chg="mod">
          <ac:chgData name="BEN KHALFALLAH Hela ItimAsrScoVdf" userId="d55be94f-4073-46ba-88ef-465599598fde" providerId="ADAL" clId="{88990CB5-680C-485D-A03C-A9B1303DBEFD}" dt="2023-03-23T13:01:22.621" v="601" actId="26606"/>
          <ac:spMkLst>
            <pc:docMk/>
            <pc:sldMk cId="961806409" sldId="482"/>
            <ac:spMk id="2" creationId="{4092C113-E5CA-44CA-9EA3-49616B710AFA}"/>
          </ac:spMkLst>
        </pc:spChg>
        <pc:spChg chg="add del">
          <ac:chgData name="BEN KHALFALLAH Hela ItimAsrScoVdf" userId="d55be94f-4073-46ba-88ef-465599598fde" providerId="ADAL" clId="{88990CB5-680C-485D-A03C-A9B1303DBEFD}" dt="2023-03-23T13:01:22.621" v="601" actId="26606"/>
          <ac:spMkLst>
            <pc:docMk/>
            <pc:sldMk cId="961806409" sldId="482"/>
            <ac:spMk id="24" creationId="{883F9AA6-0DA9-4F38-AA8A-C355838EB933}"/>
          </ac:spMkLst>
        </pc:spChg>
        <pc:spChg chg="add del">
          <ac:chgData name="BEN KHALFALLAH Hela ItimAsrScoVdf" userId="d55be94f-4073-46ba-88ef-465599598fde" providerId="ADAL" clId="{88990CB5-680C-485D-A03C-A9B1303DBEFD}" dt="2023-03-23T13:01:22.598" v="600" actId="26606"/>
          <ac:spMkLst>
            <pc:docMk/>
            <pc:sldMk cId="961806409" sldId="482"/>
            <ac:spMk id="33" creationId="{0AE4C84F-7457-4662-AFA3-554A32B9C3DC}"/>
          </ac:spMkLst>
        </pc:spChg>
        <pc:spChg chg="add del">
          <ac:chgData name="BEN KHALFALLAH Hela ItimAsrScoVdf" userId="d55be94f-4073-46ba-88ef-465599598fde" providerId="ADAL" clId="{88990CB5-680C-485D-A03C-A9B1303DBEFD}" dt="2023-03-23T13:01:22.598" v="600" actId="26606"/>
          <ac:spMkLst>
            <pc:docMk/>
            <pc:sldMk cId="961806409" sldId="482"/>
            <ac:spMk id="35" creationId="{9DF9B39E-8A25-4BC3-B3C0-ACD46B94E6D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961806409" sldId="482"/>
            <ac:spMk id="55" creationId="{C249177F-A06A-45FB-B00F-00720EA19913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961806409" sldId="482"/>
            <ac:spMk id="56" creationId="{2E776F1A-996E-49D1-B112-57A6E7164249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961806409" sldId="482"/>
            <ac:spMk id="57" creationId="{4C4C3B4B-612F-41A6-81E2-EF54C810767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961806409" sldId="482"/>
            <ac:spMk id="58" creationId="{02D3A97A-037A-4CD4-96C9-9571CA29B92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961806409" sldId="482"/>
            <ac:spMk id="59" creationId="{BB4C527F-AA88-4BD2-819A-06921EEB490A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961806409" sldId="482"/>
            <ac:spMk id="60" creationId="{BF1BEFAC-BF22-4CF8-9B60-C1CACA905DF7}"/>
          </ac:spMkLst>
        </pc:spChg>
        <pc:graphicFrameChg chg="mod modGraphic">
          <ac:chgData name="BEN KHALFALLAH Hela ItimAsrScoVdf" userId="d55be94f-4073-46ba-88ef-465599598fde" providerId="ADAL" clId="{88990CB5-680C-485D-A03C-A9B1303DBEFD}" dt="2023-03-23T13:01:42.208" v="602" actId="12100"/>
          <ac:graphicFrameMkLst>
            <pc:docMk/>
            <pc:sldMk cId="961806409" sldId="482"/>
            <ac:graphicFrameMk id="12" creationId="{40B3B10D-1304-4EC5-952D-24098871EEB4}"/>
          </ac:graphicFrameMkLst>
        </pc:graphicFrameChg>
        <pc:cxnChg chg="add del">
          <ac:chgData name="BEN KHALFALLAH Hela ItimAsrScoVdf" userId="d55be94f-4073-46ba-88ef-465599598fde" providerId="ADAL" clId="{88990CB5-680C-485D-A03C-A9B1303DBEFD}" dt="2023-03-23T11:58:59.582" v="541" actId="26606"/>
          <ac:cxnSpMkLst>
            <pc:docMk/>
            <pc:sldMk cId="961806409" sldId="482"/>
            <ac:cxnSpMk id="17" creationId="{22953FD7-F17A-4D8D-8237-93E8D567166C}"/>
          </ac:cxnSpMkLst>
        </pc:cxnChg>
        <pc:cxnChg chg="add del">
          <ac:chgData name="BEN KHALFALLAH Hela ItimAsrScoVdf" userId="d55be94f-4073-46ba-88ef-465599598fde" providerId="ADAL" clId="{88990CB5-680C-485D-A03C-A9B1303DBEFD}" dt="2023-03-23T11:58:59.547" v="540" actId="26606"/>
          <ac:cxnSpMkLst>
            <pc:docMk/>
            <pc:sldMk cId="961806409" sldId="482"/>
            <ac:cxnSpMk id="22" creationId="{22953FD7-F17A-4D8D-8237-93E8D567166C}"/>
          </ac:cxnSpMkLst>
        </pc:cxnChg>
        <pc:cxnChg chg="add del">
          <ac:chgData name="BEN KHALFALLAH Hela ItimAsrScoVdf" userId="d55be94f-4073-46ba-88ef-465599598fde" providerId="ADAL" clId="{88990CB5-680C-485D-A03C-A9B1303DBEFD}" dt="2023-03-23T13:01:22.621" v="601" actId="26606"/>
          <ac:cxnSpMkLst>
            <pc:docMk/>
            <pc:sldMk cId="961806409" sldId="482"/>
            <ac:cxnSpMk id="25" creationId="{22953FD7-F17A-4D8D-8237-93E8D567166C}"/>
          </ac:cxnSpMkLst>
        </pc:cxnChg>
        <pc:cxnChg chg="add del">
          <ac:chgData name="BEN KHALFALLAH Hela ItimAsrScoVdf" userId="d55be94f-4073-46ba-88ef-465599598fde" providerId="ADAL" clId="{88990CB5-680C-485D-A03C-A9B1303DBEFD}" dt="2023-03-23T13:01:22.621" v="601" actId="26606"/>
          <ac:cxnSpMkLst>
            <pc:docMk/>
            <pc:sldMk cId="961806409" sldId="482"/>
            <ac:cxnSpMk id="26" creationId="{5C45FA27-EB18-4E04-8C96-68F7A0BC1DD9}"/>
          </ac:cxnSpMkLst>
        </pc:cxnChg>
        <pc:cxnChg chg="add del">
          <ac:chgData name="BEN KHALFALLAH Hela ItimAsrScoVdf" userId="d55be94f-4073-46ba-88ef-465599598fde" providerId="ADAL" clId="{88990CB5-680C-485D-A03C-A9B1303DBEFD}" dt="2023-03-23T13:01:20.539" v="598" actId="26606"/>
          <ac:cxnSpMkLst>
            <pc:docMk/>
            <pc:sldMk cId="961806409" sldId="482"/>
            <ac:cxnSpMk id="31" creationId="{22953FD7-F17A-4D8D-8237-93E8D567166C}"/>
          </ac:cxnSpMkLst>
        </pc:cxnChg>
        <pc:cxnChg chg="add del">
          <ac:chgData name="BEN KHALFALLAH Hela ItimAsrScoVdf" userId="d55be94f-4073-46ba-88ef-465599598fde" providerId="ADAL" clId="{88990CB5-680C-485D-A03C-A9B1303DBEFD}" dt="2023-03-23T13:01:22.598" v="600" actId="26606"/>
          <ac:cxnSpMkLst>
            <pc:docMk/>
            <pc:sldMk cId="961806409" sldId="482"/>
            <ac:cxnSpMk id="34" creationId="{22953FD7-F17A-4D8D-8237-93E8D567166C}"/>
          </ac:cxnSpMkLst>
        </pc:cxnChg>
        <pc:cxnChg chg="add del">
          <ac:chgData name="BEN KHALFALLAH Hela ItimAsrScoVdf" userId="d55be94f-4073-46ba-88ef-465599598fde" providerId="ADAL" clId="{88990CB5-680C-485D-A03C-A9B1303DBEFD}" dt="2023-03-23T13:01:22.598" v="600" actId="26606"/>
          <ac:cxnSpMkLst>
            <pc:docMk/>
            <pc:sldMk cId="961806409" sldId="482"/>
            <ac:cxnSpMk id="37" creationId="{BA91CE2E-0B4F-41F3-95F2-0EB7003685D2}"/>
          </ac:cxnSpMkLst>
        </pc:cxnChg>
        <pc:cxnChg chg="add">
          <ac:chgData name="BEN KHALFALLAH Hela ItimAsrScoVdf" userId="d55be94f-4073-46ba-88ef-465599598fde" providerId="ADAL" clId="{88990CB5-680C-485D-A03C-A9B1303DBEFD}" dt="2023-03-23T13:01:22.621" v="601" actId="26606"/>
          <ac:cxnSpMkLst>
            <pc:docMk/>
            <pc:sldMk cId="961806409" sldId="482"/>
            <ac:cxnSpMk id="39" creationId="{22953FD7-F17A-4D8D-8237-93E8D567166C}"/>
          </ac:cxnSpMkLst>
        </pc:cxnChg>
      </pc:sldChg>
      <pc:sldChg chg="addSp delSp modSp mod setBg setClrOvrMap delDesignElem">
        <pc:chgData name="BEN KHALFALLAH Hela ItimAsrScoVdf" userId="d55be94f-4073-46ba-88ef-465599598fde" providerId="ADAL" clId="{88990CB5-680C-485D-A03C-A9B1303DBEFD}" dt="2023-03-23T11:02:43.918" v="160" actId="26606"/>
        <pc:sldMkLst>
          <pc:docMk/>
          <pc:sldMk cId="1424445172" sldId="483"/>
        </pc:sldMkLst>
        <pc:spChg chg="mod">
          <ac:chgData name="BEN KHALFALLAH Hela ItimAsrScoVdf" userId="d55be94f-4073-46ba-88ef-465599598fde" providerId="ADAL" clId="{88990CB5-680C-485D-A03C-A9B1303DBEFD}" dt="2023-03-23T11:02:43.918" v="160" actId="26606"/>
          <ac:spMkLst>
            <pc:docMk/>
            <pc:sldMk cId="1424445172" sldId="483"/>
            <ac:spMk id="2" creationId="{87602943-4441-4503-BDD8-4C726491F404}"/>
          </ac:spMkLst>
        </pc:spChg>
        <pc:spChg chg="add del">
          <ac:chgData name="BEN KHALFALLAH Hela ItimAsrScoVdf" userId="d55be94f-4073-46ba-88ef-465599598fde" providerId="ADAL" clId="{88990CB5-680C-485D-A03C-A9B1303DBEFD}" dt="2023-03-23T11:02:43.858" v="159" actId="26606"/>
          <ac:spMkLst>
            <pc:docMk/>
            <pc:sldMk cId="1424445172" sldId="483"/>
            <ac:spMk id="12" creationId="{2E38BCF6-D504-4397-9838-6B6E483D0FCC}"/>
          </ac:spMkLst>
        </pc:spChg>
        <pc:spChg chg="add del">
          <ac:chgData name="BEN KHALFALLAH Hela ItimAsrScoVdf" userId="d55be94f-4073-46ba-88ef-465599598fde" providerId="ADAL" clId="{88990CB5-680C-485D-A03C-A9B1303DBEFD}" dt="2023-03-23T11:02:43.858" v="159" actId="26606"/>
          <ac:spMkLst>
            <pc:docMk/>
            <pc:sldMk cId="1424445172" sldId="483"/>
            <ac:spMk id="14" creationId="{A9459DCB-24BA-4C67-A940-FE411D6A2022}"/>
          </ac:spMkLst>
        </pc:spChg>
        <pc:spChg chg="add del">
          <ac:chgData name="BEN KHALFALLAH Hela ItimAsrScoVdf" userId="d55be94f-4073-46ba-88ef-465599598fde" providerId="ADAL" clId="{88990CB5-680C-485D-A03C-A9B1303DBEFD}" dt="2023-03-23T11:02:43.858" v="159" actId="26606"/>
          <ac:spMkLst>
            <pc:docMk/>
            <pc:sldMk cId="1424445172" sldId="483"/>
            <ac:spMk id="18" creationId="{2CCB34CF-D70E-4FCF-8CD2-1EE8C7CD7324}"/>
          </ac:spMkLst>
        </pc:spChg>
        <pc:spChg chg="add">
          <ac:chgData name="BEN KHALFALLAH Hela ItimAsrScoVdf" userId="d55be94f-4073-46ba-88ef-465599598fde" providerId="ADAL" clId="{88990CB5-680C-485D-A03C-A9B1303DBEFD}" dt="2023-03-23T11:02:43.918" v="160" actId="26606"/>
          <ac:spMkLst>
            <pc:docMk/>
            <pc:sldMk cId="1424445172" sldId="483"/>
            <ac:spMk id="22" creationId="{AF38A2AC-B378-4E1F-97CF-832A91687C3E}"/>
          </ac:spMkLst>
        </pc:spChg>
        <pc:spChg chg="add">
          <ac:chgData name="BEN KHALFALLAH Hela ItimAsrScoVdf" userId="d55be94f-4073-46ba-88ef-465599598fde" providerId="ADAL" clId="{88990CB5-680C-485D-A03C-A9B1303DBEFD}" dt="2023-03-23T11:02:43.918" v="160" actId="26606"/>
          <ac:spMkLst>
            <pc:docMk/>
            <pc:sldMk cId="1424445172" sldId="483"/>
            <ac:spMk id="23" creationId="{3CAF01F4-43BC-4C8D-B3E7-889AD234BB3D}"/>
          </ac:spMkLst>
        </pc:spChg>
        <pc:spChg chg="add">
          <ac:chgData name="BEN KHALFALLAH Hela ItimAsrScoVdf" userId="d55be94f-4073-46ba-88ef-465599598fde" providerId="ADAL" clId="{88990CB5-680C-485D-A03C-A9B1303DBEFD}" dt="2023-03-23T11:02:43.918" v="160" actId="26606"/>
          <ac:spMkLst>
            <pc:docMk/>
            <pc:sldMk cId="1424445172" sldId="483"/>
            <ac:spMk id="24" creationId="{6E2B39CF-BB18-4A2B-A09C-402FC8CB766D}"/>
          </ac:spMkLst>
        </pc:spChg>
        <pc:spChg chg="add">
          <ac:chgData name="BEN KHALFALLAH Hela ItimAsrScoVdf" userId="d55be94f-4073-46ba-88ef-465599598fde" providerId="ADAL" clId="{88990CB5-680C-485D-A03C-A9B1303DBEFD}" dt="2023-03-23T11:02:43.918" v="160" actId="26606"/>
          <ac:spMkLst>
            <pc:docMk/>
            <pc:sldMk cId="1424445172" sldId="483"/>
            <ac:spMk id="25" creationId="{06CA1EFD-9858-44D0-91BA-87238CF94A39}"/>
          </ac:spMkLst>
        </pc:spChg>
        <pc:spChg chg="add">
          <ac:chgData name="BEN KHALFALLAH Hela ItimAsrScoVdf" userId="d55be94f-4073-46ba-88ef-465599598fde" providerId="ADAL" clId="{88990CB5-680C-485D-A03C-A9B1303DBEFD}" dt="2023-03-23T11:02:43.918" v="160" actId="26606"/>
          <ac:spMkLst>
            <pc:docMk/>
            <pc:sldMk cId="1424445172" sldId="483"/>
            <ac:spMk id="26" creationId="{02DF212E-BCAB-48BA-9648-F668BC6E58AA}"/>
          </ac:spMkLst>
        </pc:spChg>
        <pc:spChg chg="add">
          <ac:chgData name="BEN KHALFALLAH Hela ItimAsrScoVdf" userId="d55be94f-4073-46ba-88ef-465599598fde" providerId="ADAL" clId="{88990CB5-680C-485D-A03C-A9B1303DBEFD}" dt="2023-03-23T11:02:43.918" v="160" actId="26606"/>
          <ac:spMkLst>
            <pc:docMk/>
            <pc:sldMk cId="1424445172" sldId="483"/>
            <ac:spMk id="28" creationId="{D58B38E1-8B5E-44F0-9D0E-F768BB47F1BB}"/>
          </ac:spMkLst>
        </pc:spChg>
        <pc:spChg chg="add">
          <ac:chgData name="BEN KHALFALLAH Hela ItimAsrScoVdf" userId="d55be94f-4073-46ba-88ef-465599598fde" providerId="ADAL" clId="{88990CB5-680C-485D-A03C-A9B1303DBEFD}" dt="2023-03-23T11:02:43.918" v="160" actId="26606"/>
          <ac:spMkLst>
            <pc:docMk/>
            <pc:sldMk cId="1424445172" sldId="483"/>
            <ac:spMk id="29" creationId="{312E2744-1A25-41EC-A497-D14B7A6B7048}"/>
          </ac:spMkLst>
        </pc:spChg>
        <pc:spChg chg="add">
          <ac:chgData name="BEN KHALFALLAH Hela ItimAsrScoVdf" userId="d55be94f-4073-46ba-88ef-465599598fde" providerId="ADAL" clId="{88990CB5-680C-485D-A03C-A9B1303DBEFD}" dt="2023-03-23T11:02:43.918" v="160" actId="26606"/>
          <ac:spMkLst>
            <pc:docMk/>
            <pc:sldMk cId="1424445172" sldId="483"/>
            <ac:spMk id="30" creationId="{78F092F5-5490-4440-89C0-19439037FCF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89" creationId="{0EAA425D-6501-4EB3-8D63-CF89C9412509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90" creationId="{96D69A94-D183-49E0-B81C-09B31CEBCE6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91" creationId="{1C2A700A-2259-465D-AAD8-28740D01173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92" creationId="{F04F4639-D3EB-4CC3-8C16-606EB8F2E884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93" creationId="{6A79B8EC-6795-4F64-9A49-300CB6E43924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94" creationId="{9E6494F0-E855-414F-B2BF-9CBE2682B6B9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95" creationId="{4BE7DBD9-FEC7-422A-92C1-71EC66390D23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96" creationId="{A54C86DB-E787-4534-B2D9-26B69E047737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97" creationId="{E8B39E45-F1BF-415F-91AE-B301E1D2933F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1424445172" sldId="483"/>
            <ac:spMk id="98" creationId="{18A2209D-F1C7-4108-9C10-F47FCFD537FF}"/>
          </ac:spMkLst>
        </pc:spChg>
        <pc:picChg chg="mod ord">
          <ac:chgData name="BEN KHALFALLAH Hela ItimAsrScoVdf" userId="d55be94f-4073-46ba-88ef-465599598fde" providerId="ADAL" clId="{88990CB5-680C-485D-A03C-A9B1303DBEFD}" dt="2023-03-23T11:02:43.918" v="160" actId="26606"/>
          <ac:picMkLst>
            <pc:docMk/>
            <pc:sldMk cId="1424445172" sldId="483"/>
            <ac:picMk id="4" creationId="{80D73A56-B15D-4124-81A5-13C704EA7F64}"/>
          </ac:picMkLst>
        </pc:picChg>
        <pc:picChg chg="mod">
          <ac:chgData name="BEN KHALFALLAH Hela ItimAsrScoVdf" userId="d55be94f-4073-46ba-88ef-465599598fde" providerId="ADAL" clId="{88990CB5-680C-485D-A03C-A9B1303DBEFD}" dt="2023-03-23T11:02:43.918" v="160" actId="26606"/>
          <ac:picMkLst>
            <pc:docMk/>
            <pc:sldMk cId="1424445172" sldId="483"/>
            <ac:picMk id="5" creationId="{24F50AF7-3CC5-4AA5-BD15-7593188FE094}"/>
          </ac:picMkLst>
        </pc:picChg>
        <pc:picChg chg="mod">
          <ac:chgData name="BEN KHALFALLAH Hela ItimAsrScoVdf" userId="d55be94f-4073-46ba-88ef-465599598fde" providerId="ADAL" clId="{88990CB5-680C-485D-A03C-A9B1303DBEFD}" dt="2023-03-23T11:02:43.918" v="160" actId="26606"/>
          <ac:picMkLst>
            <pc:docMk/>
            <pc:sldMk cId="1424445172" sldId="483"/>
            <ac:picMk id="6" creationId="{E5976FF0-B9B6-4CA1-925A-D16F3090DCD2}"/>
          </ac:picMkLst>
        </pc:picChg>
        <pc:picChg chg="mod ord">
          <ac:chgData name="BEN KHALFALLAH Hela ItimAsrScoVdf" userId="d55be94f-4073-46ba-88ef-465599598fde" providerId="ADAL" clId="{88990CB5-680C-485D-A03C-A9B1303DBEFD}" dt="2023-03-23T11:02:43.918" v="160" actId="26606"/>
          <ac:picMkLst>
            <pc:docMk/>
            <pc:sldMk cId="1424445172" sldId="483"/>
            <ac:picMk id="7" creationId="{D5A28FEB-FC07-4012-9C23-E2743FEB7433}"/>
          </ac:picMkLst>
        </pc:picChg>
        <pc:cxnChg chg="add del">
          <ac:chgData name="BEN KHALFALLAH Hela ItimAsrScoVdf" userId="d55be94f-4073-46ba-88ef-465599598fde" providerId="ADAL" clId="{88990CB5-680C-485D-A03C-A9B1303DBEFD}" dt="2023-03-23T11:02:43.858" v="159" actId="26606"/>
          <ac:cxnSpMkLst>
            <pc:docMk/>
            <pc:sldMk cId="1424445172" sldId="483"/>
            <ac:cxnSpMk id="16" creationId="{DA0BE2A6-904F-417A-B4D2-26CADDE5FAE4}"/>
          </ac:cxnSpMkLst>
        </pc:cxnChg>
        <pc:cxnChg chg="add del">
          <ac:chgData name="BEN KHALFALLAH Hela ItimAsrScoVdf" userId="d55be94f-4073-46ba-88ef-465599598fde" providerId="ADAL" clId="{88990CB5-680C-485D-A03C-A9B1303DBEFD}" dt="2023-03-23T11:02:43.858" v="159" actId="26606"/>
          <ac:cxnSpMkLst>
            <pc:docMk/>
            <pc:sldMk cId="1424445172" sldId="483"/>
            <ac:cxnSpMk id="20" creationId="{B89ED420-47B8-40F3-BE99-0641600B0484}"/>
          </ac:cxnSpMkLst>
        </pc:cxnChg>
        <pc:cxnChg chg="add">
          <ac:chgData name="BEN KHALFALLAH Hela ItimAsrScoVdf" userId="d55be94f-4073-46ba-88ef-465599598fde" providerId="ADAL" clId="{88990CB5-680C-485D-A03C-A9B1303DBEFD}" dt="2023-03-23T11:02:43.918" v="160" actId="26606"/>
          <ac:cxnSpMkLst>
            <pc:docMk/>
            <pc:sldMk cId="1424445172" sldId="483"/>
            <ac:cxnSpMk id="27" creationId="{D35323DC-C2C7-41A7-92D3-2AF72E7E96DF}"/>
          </ac:cxnSpMkLst>
        </pc:cxnChg>
        <pc:cxnChg chg="add">
          <ac:chgData name="BEN KHALFALLAH Hela ItimAsrScoVdf" userId="d55be94f-4073-46ba-88ef-465599598fde" providerId="ADAL" clId="{88990CB5-680C-485D-A03C-A9B1303DBEFD}" dt="2023-03-23T11:02:43.918" v="160" actId="26606"/>
          <ac:cxnSpMkLst>
            <pc:docMk/>
            <pc:sldMk cId="1424445172" sldId="483"/>
            <ac:cxnSpMk id="31" creationId="{70DB1793-8C8B-4101-B01A-456200A47392}"/>
          </ac:cxnSpMkLst>
        </pc:cxnChg>
      </pc:sldChg>
      <pc:sldChg chg="addSp delSp modSp del mod delDesignElem">
        <pc:chgData name="BEN KHALFALLAH Hela ItimAsrScoVdf" userId="d55be94f-4073-46ba-88ef-465599598fde" providerId="ADAL" clId="{88990CB5-680C-485D-A03C-A9B1303DBEFD}" dt="2023-03-23T11:25:52.093" v="337" actId="47"/>
        <pc:sldMkLst>
          <pc:docMk/>
          <pc:sldMk cId="4026237662" sldId="484"/>
        </pc:sldMkLst>
        <pc:spChg chg="mod">
          <ac:chgData name="BEN KHALFALLAH Hela ItimAsrScoVdf" userId="d55be94f-4073-46ba-88ef-465599598fde" providerId="ADAL" clId="{88990CB5-680C-485D-A03C-A9B1303DBEFD}" dt="2023-03-23T11:25:45.992" v="336" actId="26606"/>
          <ac:spMkLst>
            <pc:docMk/>
            <pc:sldMk cId="4026237662" sldId="484"/>
            <ac:spMk id="2" creationId="{E38F6854-9AC1-494F-AF7B-6255A4D1D9E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026237662" sldId="484"/>
            <ac:spMk id="1031" creationId="{48E96387-12F1-45E4-9322-ABBF2EE040E9}"/>
          </ac:spMkLst>
        </pc:spChg>
        <pc:spChg chg="add">
          <ac:chgData name="BEN KHALFALLAH Hela ItimAsrScoVdf" userId="d55be94f-4073-46ba-88ef-465599598fde" providerId="ADAL" clId="{88990CB5-680C-485D-A03C-A9B1303DBEFD}" dt="2023-03-23T11:25:45.992" v="336" actId="26606"/>
          <ac:spMkLst>
            <pc:docMk/>
            <pc:sldMk cId="4026237662" sldId="484"/>
            <ac:spMk id="1032" creationId="{AB832D16-7558-4209-B5E6-60CFB7383EB6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026237662" sldId="484"/>
            <ac:spMk id="1033" creationId="{A9F421DD-DE4E-4547-A904-3F80E25E3F35}"/>
          </ac:spMkLst>
        </pc:spChg>
        <pc:spChg chg="add">
          <ac:chgData name="BEN KHALFALLAH Hela ItimAsrScoVdf" userId="d55be94f-4073-46ba-88ef-465599598fde" providerId="ADAL" clId="{88990CB5-680C-485D-A03C-A9B1303DBEFD}" dt="2023-03-23T11:25:45.992" v="336" actId="26606"/>
          <ac:spMkLst>
            <pc:docMk/>
            <pc:sldMk cId="4026237662" sldId="484"/>
            <ac:spMk id="1034" creationId="{0B201792-59B9-4FE8-9B2A-7F7A5AED030D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026237662" sldId="484"/>
            <ac:spMk id="1035" creationId="{09985DEC-1215-4209-9708-B45CC977402E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026237662" sldId="484"/>
            <ac:spMk id="1037" creationId="{90EB7086-616E-4D44-94BE-D0F763561782}"/>
          </ac:spMkLst>
        </pc:spChg>
        <pc:spChg chg="add">
          <ac:chgData name="BEN KHALFALLAH Hela ItimAsrScoVdf" userId="d55be94f-4073-46ba-88ef-465599598fde" providerId="ADAL" clId="{88990CB5-680C-485D-A03C-A9B1303DBEFD}" dt="2023-03-23T11:25:45.992" v="336" actId="26606"/>
          <ac:spMkLst>
            <pc:docMk/>
            <pc:sldMk cId="4026237662" sldId="484"/>
            <ac:spMk id="1038" creationId="{B8261922-9D93-404F-9BC5-7A9376985428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026237662" sldId="484"/>
            <ac:spMk id="1039" creationId="{F115DB35-53D7-4EDC-A965-A434929617CC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4026237662" sldId="484"/>
            <ac:spMk id="1041" creationId="{4B610F9C-62FE-46FC-8607-C35030B6321A}"/>
          </ac:spMkLst>
        </pc:spChg>
        <pc:spChg chg="add">
          <ac:chgData name="BEN KHALFALLAH Hela ItimAsrScoVdf" userId="d55be94f-4073-46ba-88ef-465599598fde" providerId="ADAL" clId="{88990CB5-680C-485D-A03C-A9B1303DBEFD}" dt="2023-03-23T11:25:45.992" v="336" actId="26606"/>
          <ac:spMkLst>
            <pc:docMk/>
            <pc:sldMk cId="4026237662" sldId="484"/>
            <ac:spMk id="1043" creationId="{97B3D9AF-FD26-469D-BEF9-490ED71830BF}"/>
          </ac:spMkLst>
        </pc:spChg>
        <pc:picChg chg="mod ord">
          <ac:chgData name="BEN KHALFALLAH Hela ItimAsrScoVdf" userId="d55be94f-4073-46ba-88ef-465599598fde" providerId="ADAL" clId="{88990CB5-680C-485D-A03C-A9B1303DBEFD}" dt="2023-03-23T11:25:45.992" v="336" actId="26606"/>
          <ac:picMkLst>
            <pc:docMk/>
            <pc:sldMk cId="4026237662" sldId="484"/>
            <ac:picMk id="1026" creationId="{C3F13E1F-1312-4125-B8F9-781AC73BFBB4}"/>
          </ac:picMkLst>
        </pc:picChg>
        <pc:picChg chg="mod ord">
          <ac:chgData name="BEN KHALFALLAH Hela ItimAsrScoVdf" userId="d55be94f-4073-46ba-88ef-465599598fde" providerId="ADAL" clId="{88990CB5-680C-485D-A03C-A9B1303DBEFD}" dt="2023-03-23T11:25:45.992" v="336" actId="26606"/>
          <ac:picMkLst>
            <pc:docMk/>
            <pc:sldMk cId="4026237662" sldId="484"/>
            <ac:picMk id="1028" creationId="{BE883E33-BAC1-4E08-9BA8-13446F344A7E}"/>
          </ac:picMkLst>
        </pc:picChg>
        <pc:picChg chg="mod">
          <ac:chgData name="BEN KHALFALLAH Hela ItimAsrScoVdf" userId="d55be94f-4073-46ba-88ef-465599598fde" providerId="ADAL" clId="{88990CB5-680C-485D-A03C-A9B1303DBEFD}" dt="2023-03-23T11:25:45.992" v="336" actId="26606"/>
          <ac:picMkLst>
            <pc:docMk/>
            <pc:sldMk cId="4026237662" sldId="484"/>
            <ac:picMk id="1030" creationId="{EC6AAC3D-3B9D-492B-AB13-9C1B78C75DB5}"/>
          </ac:picMkLst>
        </pc:picChg>
        <pc:cxnChg chg="add">
          <ac:chgData name="BEN KHALFALLAH Hela ItimAsrScoVdf" userId="d55be94f-4073-46ba-88ef-465599598fde" providerId="ADAL" clId="{88990CB5-680C-485D-A03C-A9B1303DBEFD}" dt="2023-03-23T11:25:45.992" v="336" actId="26606"/>
          <ac:cxnSpMkLst>
            <pc:docMk/>
            <pc:sldMk cId="4026237662" sldId="484"/>
            <ac:cxnSpMk id="1036" creationId="{461931C1-E9DE-4D66-831E-9ABDF1574871}"/>
          </ac:cxnSpMkLst>
        </pc:cxnChg>
        <pc:cxnChg chg="add">
          <ac:chgData name="BEN KHALFALLAH Hela ItimAsrScoVdf" userId="d55be94f-4073-46ba-88ef-465599598fde" providerId="ADAL" clId="{88990CB5-680C-485D-A03C-A9B1303DBEFD}" dt="2023-03-23T11:25:45.992" v="336" actId="26606"/>
          <ac:cxnSpMkLst>
            <pc:docMk/>
            <pc:sldMk cId="4026237662" sldId="484"/>
            <ac:cxnSpMk id="1045" creationId="{752A8E97-9931-4619-BE56-A5D8C6AF936A}"/>
          </ac:cxnSpMkLst>
        </pc:cxnChg>
      </pc:sldChg>
      <pc:sldChg chg="del">
        <pc:chgData name="BEN KHALFALLAH Hela ItimAsrScoVdf" userId="d55be94f-4073-46ba-88ef-465599598fde" providerId="ADAL" clId="{88990CB5-680C-485D-A03C-A9B1303DBEFD}" dt="2023-03-23T10:50:07.100" v="2" actId="47"/>
        <pc:sldMkLst>
          <pc:docMk/>
          <pc:sldMk cId="1454059374" sldId="485"/>
        </pc:sldMkLst>
      </pc:sldChg>
      <pc:sldChg chg="del">
        <pc:chgData name="BEN KHALFALLAH Hela ItimAsrScoVdf" userId="d55be94f-4073-46ba-88ef-465599598fde" providerId="ADAL" clId="{88990CB5-680C-485D-A03C-A9B1303DBEFD}" dt="2023-03-23T10:53:18.894" v="9" actId="47"/>
        <pc:sldMkLst>
          <pc:docMk/>
          <pc:sldMk cId="3596500596" sldId="486"/>
        </pc:sldMkLst>
      </pc:sldChg>
      <pc:sldChg chg="del">
        <pc:chgData name="BEN KHALFALLAH Hela ItimAsrScoVdf" userId="d55be94f-4073-46ba-88ef-465599598fde" providerId="ADAL" clId="{88990CB5-680C-485D-A03C-A9B1303DBEFD}" dt="2023-03-23T10:53:18.894" v="9" actId="47"/>
        <pc:sldMkLst>
          <pc:docMk/>
          <pc:sldMk cId="635690607" sldId="487"/>
        </pc:sldMkLst>
      </pc:sldChg>
      <pc:sldChg chg="del">
        <pc:chgData name="BEN KHALFALLAH Hela ItimAsrScoVdf" userId="d55be94f-4073-46ba-88ef-465599598fde" providerId="ADAL" clId="{88990CB5-680C-485D-A03C-A9B1303DBEFD}" dt="2023-03-23T10:50:07.100" v="2" actId="47"/>
        <pc:sldMkLst>
          <pc:docMk/>
          <pc:sldMk cId="3912661260" sldId="489"/>
        </pc:sldMkLst>
      </pc:sldChg>
      <pc:sldChg chg="del">
        <pc:chgData name="BEN KHALFALLAH Hela ItimAsrScoVdf" userId="d55be94f-4073-46ba-88ef-465599598fde" providerId="ADAL" clId="{88990CB5-680C-485D-A03C-A9B1303DBEFD}" dt="2023-03-23T10:50:07.100" v="2" actId="47"/>
        <pc:sldMkLst>
          <pc:docMk/>
          <pc:sldMk cId="2893346307" sldId="491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155300013" sldId="492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2148917015" sldId="493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2460815222" sldId="494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4114710557" sldId="495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1314571098" sldId="496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201432651" sldId="497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2705706545" sldId="498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2900903887" sldId="499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1422122845" sldId="500"/>
        </pc:sldMkLst>
      </pc:sldChg>
      <pc:sldChg chg="del">
        <pc:chgData name="BEN KHALFALLAH Hela ItimAsrScoVdf" userId="d55be94f-4073-46ba-88ef-465599598fde" providerId="ADAL" clId="{88990CB5-680C-485D-A03C-A9B1303DBEFD}" dt="2023-03-23T10:48:02.987" v="0" actId="47"/>
        <pc:sldMkLst>
          <pc:docMk/>
          <pc:sldMk cId="1931136997" sldId="501"/>
        </pc:sldMkLst>
      </pc:sldChg>
      <pc:sldChg chg="del">
        <pc:chgData name="BEN KHALFALLAH Hela ItimAsrScoVdf" userId="d55be94f-4073-46ba-88ef-465599598fde" providerId="ADAL" clId="{88990CB5-680C-485D-A03C-A9B1303DBEFD}" dt="2023-03-23T10:48:04.307" v="1" actId="47"/>
        <pc:sldMkLst>
          <pc:docMk/>
          <pc:sldMk cId="3451975907" sldId="502"/>
        </pc:sldMkLst>
      </pc:sldChg>
      <pc:sldChg chg="modSp mod setBg">
        <pc:chgData name="BEN KHALFALLAH Hela ItimAsrScoVdf" userId="d55be94f-4073-46ba-88ef-465599598fde" providerId="ADAL" clId="{88990CB5-680C-485D-A03C-A9B1303DBEFD}" dt="2023-03-23T11:33:23.798" v="427" actId="26606"/>
        <pc:sldMkLst>
          <pc:docMk/>
          <pc:sldMk cId="1937926675" sldId="504"/>
        </pc:sldMkLst>
        <pc:spChg chg="mod">
          <ac:chgData name="BEN KHALFALLAH Hela ItimAsrScoVdf" userId="d55be94f-4073-46ba-88ef-465599598fde" providerId="ADAL" clId="{88990CB5-680C-485D-A03C-A9B1303DBEFD}" dt="2023-03-23T11:33:23.798" v="427" actId="26606"/>
          <ac:spMkLst>
            <pc:docMk/>
            <pc:sldMk cId="1937926675" sldId="504"/>
            <ac:spMk id="2" creationId="{135FF8C2-2743-467E-BD2C-85C2558B6C10}"/>
          </ac:spMkLst>
        </pc:spChg>
        <pc:spChg chg="mod">
          <ac:chgData name="BEN KHALFALLAH Hela ItimAsrScoVdf" userId="d55be94f-4073-46ba-88ef-465599598fde" providerId="ADAL" clId="{88990CB5-680C-485D-A03C-A9B1303DBEFD}" dt="2023-03-23T11:33:23.798" v="427" actId="26606"/>
          <ac:spMkLst>
            <pc:docMk/>
            <pc:sldMk cId="1937926675" sldId="504"/>
            <ac:spMk id="6" creationId="{F699B3C1-4934-4573-A724-F42C731E1DE8}"/>
          </ac:spMkLst>
        </pc:spChg>
        <pc:graphicFrameChg chg="mod">
          <ac:chgData name="BEN KHALFALLAH Hela ItimAsrScoVdf" userId="d55be94f-4073-46ba-88ef-465599598fde" providerId="ADAL" clId="{88990CB5-680C-485D-A03C-A9B1303DBEFD}" dt="2023-03-23T11:33:23.798" v="427" actId="26606"/>
          <ac:graphicFrameMkLst>
            <pc:docMk/>
            <pc:sldMk cId="1937926675" sldId="504"/>
            <ac:graphicFrameMk id="5" creationId="{1FA2D162-8E2C-37A3-DC1A-381B11BCA36F}"/>
          </ac:graphicFrameMkLst>
        </pc:graphicFrameChg>
      </pc:sldChg>
      <pc:sldChg chg="addSp delSp modSp mod ord delDesignElem">
        <pc:chgData name="BEN KHALFALLAH Hela ItimAsrScoVdf" userId="d55be94f-4073-46ba-88ef-465599598fde" providerId="ADAL" clId="{88990CB5-680C-485D-A03C-A9B1303DBEFD}" dt="2023-03-23T11:33:37.376" v="432" actId="26606"/>
        <pc:sldMkLst>
          <pc:docMk/>
          <pc:sldMk cId="3626671485" sldId="505"/>
        </pc:sldMkLst>
        <pc:spChg chg="mod">
          <ac:chgData name="BEN KHALFALLAH Hela ItimAsrScoVdf" userId="d55be94f-4073-46ba-88ef-465599598fde" providerId="ADAL" clId="{88990CB5-680C-485D-A03C-A9B1303DBEFD}" dt="2023-03-23T11:33:37.376" v="432" actId="26606"/>
          <ac:spMkLst>
            <pc:docMk/>
            <pc:sldMk cId="3626671485" sldId="505"/>
            <ac:spMk id="2" creationId="{59FF936C-DC3D-4EAD-BE1A-DC831C301942}"/>
          </ac:spMkLst>
        </pc:spChg>
        <pc:spChg chg="add del">
          <ac:chgData name="BEN KHALFALLAH Hela ItimAsrScoVdf" userId="d55be94f-4073-46ba-88ef-465599598fde" providerId="ADAL" clId="{88990CB5-680C-485D-A03C-A9B1303DBEFD}" dt="2023-03-23T11:33:35.565" v="429" actId="26606"/>
          <ac:spMkLst>
            <pc:docMk/>
            <pc:sldMk cId="3626671485" sldId="505"/>
            <ac:spMk id="11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3:35.565" v="429" actId="26606"/>
          <ac:spMkLst>
            <pc:docMk/>
            <pc:sldMk cId="3626671485" sldId="505"/>
            <ac:spMk id="13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3:35.565" v="429" actId="26606"/>
          <ac:spMkLst>
            <pc:docMk/>
            <pc:sldMk cId="3626671485" sldId="505"/>
            <ac:spMk id="17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33:37.349" v="431" actId="26606"/>
          <ac:spMkLst>
            <pc:docMk/>
            <pc:sldMk cId="3626671485" sldId="505"/>
            <ac:spMk id="21" creationId="{3A8EC506-B1DA-46A1-B44D-774E68468E13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626671485" sldId="505"/>
            <ac:spMk id="22" creationId="{48E96387-12F1-45E4-9322-ABBF2EE040E9}"/>
          </ac:spMkLst>
        </pc:spChg>
        <pc:spChg chg="add del">
          <ac:chgData name="BEN KHALFALLAH Hela ItimAsrScoVdf" userId="d55be94f-4073-46ba-88ef-465599598fde" providerId="ADAL" clId="{88990CB5-680C-485D-A03C-A9B1303DBEFD}" dt="2023-03-23T11:33:37.349" v="431" actId="26606"/>
          <ac:spMkLst>
            <pc:docMk/>
            <pc:sldMk cId="3626671485" sldId="505"/>
            <ac:spMk id="23" creationId="{BFF30785-305E-45D7-984F-5AA93D3CA561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626671485" sldId="505"/>
            <ac:spMk id="24" creationId="{A9F421DD-DE4E-4547-A904-3F80E25E3F35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626671485" sldId="505"/>
            <ac:spMk id="26" creationId="{09985DEC-1215-4209-9708-B45CC977402E}"/>
          </ac:spMkLst>
        </pc:spChg>
        <pc:spChg chg="add del">
          <ac:chgData name="BEN KHALFALLAH Hela ItimAsrScoVdf" userId="d55be94f-4073-46ba-88ef-465599598fde" providerId="ADAL" clId="{88990CB5-680C-485D-A03C-A9B1303DBEFD}" dt="2023-03-23T11:33:37.349" v="431" actId="26606"/>
          <ac:spMkLst>
            <pc:docMk/>
            <pc:sldMk cId="3626671485" sldId="505"/>
            <ac:spMk id="27" creationId="{C6D18C07-B1F9-42F0-8956-B88FC37A674C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626671485" sldId="505"/>
            <ac:spMk id="28" creationId="{90EB7086-616E-4D44-94BE-D0F763561782}"/>
          </ac:spMkLst>
        </pc:spChg>
        <pc:spChg chg="add">
          <ac:chgData name="BEN KHALFALLAH Hela ItimAsrScoVdf" userId="d55be94f-4073-46ba-88ef-465599598fde" providerId="ADAL" clId="{88990CB5-680C-485D-A03C-A9B1303DBEFD}" dt="2023-03-23T11:33:37.376" v="432" actId="26606"/>
          <ac:spMkLst>
            <pc:docMk/>
            <pc:sldMk cId="3626671485" sldId="505"/>
            <ac:spMk id="29" creationId="{3A8EC506-B1DA-46A1-B44D-774E68468E13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626671485" sldId="505"/>
            <ac:spMk id="30" creationId="{5CC2B463-6BD5-411E-A3CA-67A9FE00313A}"/>
          </ac:spMkLst>
        </pc:spChg>
        <pc:spChg chg="add">
          <ac:chgData name="BEN KHALFALLAH Hela ItimAsrScoVdf" userId="d55be94f-4073-46ba-88ef-465599598fde" providerId="ADAL" clId="{88990CB5-680C-485D-A03C-A9B1303DBEFD}" dt="2023-03-23T11:33:37.376" v="432" actId="26606"/>
          <ac:spMkLst>
            <pc:docMk/>
            <pc:sldMk cId="3626671485" sldId="505"/>
            <ac:spMk id="31" creationId="{BFF30785-305E-45D7-984F-5AA93D3CA561}"/>
          </ac:spMkLst>
        </pc:spChg>
        <pc:spChg chg="del">
          <ac:chgData name="BEN KHALFALLAH Hela ItimAsrScoVdf" userId="d55be94f-4073-46ba-88ef-465599598fde" providerId="ADAL" clId="{88990CB5-680C-485D-A03C-A9B1303DBEFD}" dt="2023-03-23T10:54:19.785" v="27"/>
          <ac:spMkLst>
            <pc:docMk/>
            <pc:sldMk cId="3626671485" sldId="505"/>
            <ac:spMk id="32" creationId="{E83E6F24-3E64-4893-9F13-7BEE01C841E4}"/>
          </ac:spMkLst>
        </pc:spChg>
        <pc:spChg chg="add">
          <ac:chgData name="BEN KHALFALLAH Hela ItimAsrScoVdf" userId="d55be94f-4073-46ba-88ef-465599598fde" providerId="ADAL" clId="{88990CB5-680C-485D-A03C-A9B1303DBEFD}" dt="2023-03-23T11:33:37.376" v="432" actId="26606"/>
          <ac:spMkLst>
            <pc:docMk/>
            <pc:sldMk cId="3626671485" sldId="505"/>
            <ac:spMk id="34" creationId="{070784CE-9DD4-4C2D-88B9-D219730A470F}"/>
          </ac:spMkLst>
        </pc:spChg>
        <pc:picChg chg="mod">
          <ac:chgData name="BEN KHALFALLAH Hela ItimAsrScoVdf" userId="d55be94f-4073-46ba-88ef-465599598fde" providerId="ADAL" clId="{88990CB5-680C-485D-A03C-A9B1303DBEFD}" dt="2023-03-23T11:33:37.376" v="432" actId="26606"/>
          <ac:picMkLst>
            <pc:docMk/>
            <pc:sldMk cId="3626671485" sldId="505"/>
            <ac:picMk id="6" creationId="{CFB3022E-8380-6780-B0EB-BBF5F32085C8}"/>
          </ac:picMkLst>
        </pc:picChg>
        <pc:cxnChg chg="add del">
          <ac:chgData name="BEN KHALFALLAH Hela ItimAsrScoVdf" userId="d55be94f-4073-46ba-88ef-465599598fde" providerId="ADAL" clId="{88990CB5-680C-485D-A03C-A9B1303DBEFD}" dt="2023-03-23T11:33:35.565" v="429" actId="26606"/>
          <ac:cxnSpMkLst>
            <pc:docMk/>
            <pc:sldMk cId="3626671485" sldId="505"/>
            <ac:cxnSpMk id="15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3:35.565" v="429" actId="26606"/>
          <ac:cxnSpMkLst>
            <pc:docMk/>
            <pc:sldMk cId="3626671485" sldId="505"/>
            <ac:cxnSpMk id="19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33:37.349" v="431" actId="26606"/>
          <ac:cxnSpMkLst>
            <pc:docMk/>
            <pc:sldMk cId="3626671485" sldId="505"/>
            <ac:cxnSpMk id="25" creationId="{15E01FA5-D766-43CA-A83D-E7CF3F04E96F}"/>
          </ac:cxnSpMkLst>
        </pc:cxnChg>
        <pc:cxnChg chg="add">
          <ac:chgData name="BEN KHALFALLAH Hela ItimAsrScoVdf" userId="d55be94f-4073-46ba-88ef-465599598fde" providerId="ADAL" clId="{88990CB5-680C-485D-A03C-A9B1303DBEFD}" dt="2023-03-23T11:33:37.376" v="432" actId="26606"/>
          <ac:cxnSpMkLst>
            <pc:docMk/>
            <pc:sldMk cId="3626671485" sldId="505"/>
            <ac:cxnSpMk id="33" creationId="{15E01FA5-D766-43CA-A83D-E7CF3F04E96F}"/>
          </ac:cxnSpMkLst>
        </pc:cxnChg>
        <pc:cxnChg chg="add">
          <ac:chgData name="BEN KHALFALLAH Hela ItimAsrScoVdf" userId="d55be94f-4073-46ba-88ef-465599598fde" providerId="ADAL" clId="{88990CB5-680C-485D-A03C-A9B1303DBEFD}" dt="2023-03-23T11:33:37.376" v="432" actId="26606"/>
          <ac:cxnSpMkLst>
            <pc:docMk/>
            <pc:sldMk cId="3626671485" sldId="505"/>
            <ac:cxnSpMk id="35" creationId="{640A410A-1838-4131-95A6-2BE4F8D412F2}"/>
          </ac:cxnSpMkLst>
        </pc:cxnChg>
      </pc:sldChg>
      <pc:sldChg chg="addSp delSp modSp new mod setBg">
        <pc:chgData name="BEN KHALFALLAH Hela ItimAsrScoVdf" userId="d55be94f-4073-46ba-88ef-465599598fde" providerId="ADAL" clId="{88990CB5-680C-485D-A03C-A9B1303DBEFD}" dt="2023-03-23T11:48:26.760" v="518"/>
        <pc:sldMkLst>
          <pc:docMk/>
          <pc:sldMk cId="1273091861" sldId="506"/>
        </pc:sldMkLst>
        <pc:spChg chg="mod">
          <ac:chgData name="BEN KHALFALLAH Hela ItimAsrScoVdf" userId="d55be94f-4073-46ba-88ef-465599598fde" providerId="ADAL" clId="{88990CB5-680C-485D-A03C-A9B1303DBEFD}" dt="2023-03-23T11:46:31.209" v="511" actId="26606"/>
          <ac:spMkLst>
            <pc:docMk/>
            <pc:sldMk cId="1273091861" sldId="506"/>
            <ac:spMk id="2" creationId="{4A028F96-E1BF-46A3-91D7-67C1C51F72F9}"/>
          </ac:spMkLst>
        </pc:spChg>
        <pc:spChg chg="mod">
          <ac:chgData name="BEN KHALFALLAH Hela ItimAsrScoVdf" userId="d55be94f-4073-46ba-88ef-465599598fde" providerId="ADAL" clId="{88990CB5-680C-485D-A03C-A9B1303DBEFD}" dt="2023-03-23T11:46:31.209" v="511" actId="26606"/>
          <ac:spMkLst>
            <pc:docMk/>
            <pc:sldMk cId="1273091861" sldId="506"/>
            <ac:spMk id="3" creationId="{11571D94-0C9E-48EB-92BA-19A85EB221C6}"/>
          </ac:spMkLst>
        </pc:spChg>
        <pc:spChg chg="add del">
          <ac:chgData name="BEN KHALFALLAH Hela ItimAsrScoVdf" userId="d55be94f-4073-46ba-88ef-465599598fde" providerId="ADAL" clId="{88990CB5-680C-485D-A03C-A9B1303DBEFD}" dt="2023-03-23T10:57:47.234" v="128" actId="26606"/>
          <ac:spMkLst>
            <pc:docMk/>
            <pc:sldMk cId="1273091861" sldId="506"/>
            <ac:spMk id="1031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0:57:47.234" v="128" actId="26606"/>
          <ac:spMkLst>
            <pc:docMk/>
            <pc:sldMk cId="1273091861" sldId="506"/>
            <ac:spMk id="1033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0:57:47.234" v="128" actId="26606"/>
          <ac:spMkLst>
            <pc:docMk/>
            <pc:sldMk cId="1273091861" sldId="506"/>
            <ac:spMk id="1037" creationId="{CC1CA635-2D9C-4E3E-820F-5FE35AC143B2}"/>
          </ac:spMkLst>
        </pc:spChg>
        <pc:spChg chg="add del">
          <ac:chgData name="BEN KHALFALLAH Hela ItimAsrScoVdf" userId="d55be94f-4073-46ba-88ef-465599598fde" providerId="ADAL" clId="{88990CB5-680C-485D-A03C-A9B1303DBEFD}" dt="2023-03-23T10:57:53.146" v="130" actId="26606"/>
          <ac:spMkLst>
            <pc:docMk/>
            <pc:sldMk cId="1273091861" sldId="506"/>
            <ac:spMk id="1041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0:57:53.146" v="130" actId="26606"/>
          <ac:spMkLst>
            <pc:docMk/>
            <pc:sldMk cId="1273091861" sldId="506"/>
            <ac:spMk id="1042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0:57:53.146" v="130" actId="26606"/>
          <ac:spMkLst>
            <pc:docMk/>
            <pc:sldMk cId="1273091861" sldId="506"/>
            <ac:spMk id="1044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0:57:58.158" v="132" actId="26606"/>
          <ac:spMkLst>
            <pc:docMk/>
            <pc:sldMk cId="1273091861" sldId="506"/>
            <ac:spMk id="1047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0:57:58.158" v="132" actId="26606"/>
          <ac:spMkLst>
            <pc:docMk/>
            <pc:sldMk cId="1273091861" sldId="506"/>
            <ac:spMk id="1048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0:57:58.158" v="132" actId="26606"/>
          <ac:spMkLst>
            <pc:docMk/>
            <pc:sldMk cId="1273091861" sldId="506"/>
            <ac:spMk id="1050" creationId="{F3D45596-EA0E-4DD4-956D-80389BE0D742}"/>
          </ac:spMkLst>
        </pc:spChg>
        <pc:spChg chg="add del">
          <ac:chgData name="BEN KHALFALLAH Hela ItimAsrScoVdf" userId="d55be94f-4073-46ba-88ef-465599598fde" providerId="ADAL" clId="{88990CB5-680C-485D-A03C-A9B1303DBEFD}" dt="2023-03-23T10:58:52.500" v="136" actId="26606"/>
          <ac:spMkLst>
            <pc:docMk/>
            <pc:sldMk cId="1273091861" sldId="506"/>
            <ac:spMk id="1053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0:58:52.500" v="136" actId="26606"/>
          <ac:spMkLst>
            <pc:docMk/>
            <pc:sldMk cId="1273091861" sldId="506"/>
            <ac:spMk id="1054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0:58:52.500" v="136" actId="26606"/>
          <ac:spMkLst>
            <pc:docMk/>
            <pc:sldMk cId="1273091861" sldId="506"/>
            <ac:spMk id="1056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01:53.996" v="155" actId="26606"/>
          <ac:spMkLst>
            <pc:docMk/>
            <pc:sldMk cId="1273091861" sldId="506"/>
            <ac:spMk id="1062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01:53.996" v="155" actId="26606"/>
          <ac:spMkLst>
            <pc:docMk/>
            <pc:sldMk cId="1273091861" sldId="506"/>
            <ac:spMk id="1064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01:53.996" v="155" actId="26606"/>
          <ac:spMkLst>
            <pc:docMk/>
            <pc:sldMk cId="1273091861" sldId="506"/>
            <ac:spMk id="1068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01:22.569" v="140" actId="26606"/>
          <ac:spMkLst>
            <pc:docMk/>
            <pc:sldMk cId="1273091861" sldId="506"/>
            <ac:spMk id="1075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01:22.569" v="140" actId="26606"/>
          <ac:spMkLst>
            <pc:docMk/>
            <pc:sldMk cId="1273091861" sldId="506"/>
            <ac:spMk id="1077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01:22.569" v="140" actId="26606"/>
          <ac:spMkLst>
            <pc:docMk/>
            <pc:sldMk cId="1273091861" sldId="506"/>
            <ac:spMk id="1081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01:23.430" v="142" actId="26606"/>
          <ac:spMkLst>
            <pc:docMk/>
            <pc:sldMk cId="1273091861" sldId="506"/>
            <ac:spMk id="1085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01:23.430" v="142" actId="26606"/>
          <ac:spMkLst>
            <pc:docMk/>
            <pc:sldMk cId="1273091861" sldId="506"/>
            <ac:spMk id="1086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01:23.430" v="142" actId="26606"/>
          <ac:spMkLst>
            <pc:docMk/>
            <pc:sldMk cId="1273091861" sldId="506"/>
            <ac:spMk id="1088" creationId="{C6D18C07-B1F9-42F0-8956-B88FC37A674C}"/>
          </ac:spMkLst>
        </pc:spChg>
        <pc:spChg chg="add del">
          <ac:chgData name="BEN KHALFALLAH Hela ItimAsrScoVdf" userId="d55be94f-4073-46ba-88ef-465599598fde" providerId="ADAL" clId="{88990CB5-680C-485D-A03C-A9B1303DBEFD}" dt="2023-03-23T11:01:25.365" v="144" actId="26606"/>
          <ac:spMkLst>
            <pc:docMk/>
            <pc:sldMk cId="1273091861" sldId="506"/>
            <ac:spMk id="1090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01:25.365" v="144" actId="26606"/>
          <ac:spMkLst>
            <pc:docMk/>
            <pc:sldMk cId="1273091861" sldId="506"/>
            <ac:spMk id="1091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01:25.365" v="144" actId="26606"/>
          <ac:spMkLst>
            <pc:docMk/>
            <pc:sldMk cId="1273091861" sldId="506"/>
            <ac:spMk id="1093" creationId="{774A886E-E8EF-48CC-8764-20EAE4538CB7}"/>
          </ac:spMkLst>
        </pc:spChg>
        <pc:spChg chg="add del">
          <ac:chgData name="BEN KHALFALLAH Hela ItimAsrScoVdf" userId="d55be94f-4073-46ba-88ef-465599598fde" providerId="ADAL" clId="{88990CB5-680C-485D-A03C-A9B1303DBEFD}" dt="2023-03-23T11:01:29.209" v="146" actId="26606"/>
          <ac:spMkLst>
            <pc:docMk/>
            <pc:sldMk cId="1273091861" sldId="506"/>
            <ac:spMk id="1096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01:29.209" v="146" actId="26606"/>
          <ac:spMkLst>
            <pc:docMk/>
            <pc:sldMk cId="1273091861" sldId="506"/>
            <ac:spMk id="1097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01:29.209" v="146" actId="26606"/>
          <ac:spMkLst>
            <pc:docMk/>
            <pc:sldMk cId="1273091861" sldId="506"/>
            <ac:spMk id="1099" creationId="{C6D18C07-B1F9-42F0-8956-B88FC37A674C}"/>
          </ac:spMkLst>
        </pc:spChg>
        <pc:spChg chg="add del">
          <ac:chgData name="BEN KHALFALLAH Hela ItimAsrScoVdf" userId="d55be94f-4073-46ba-88ef-465599598fde" providerId="ADAL" clId="{88990CB5-680C-485D-A03C-A9B1303DBEFD}" dt="2023-03-23T11:01:31.106" v="148" actId="26606"/>
          <ac:spMkLst>
            <pc:docMk/>
            <pc:sldMk cId="1273091861" sldId="506"/>
            <ac:spMk id="1101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01:31.106" v="148" actId="26606"/>
          <ac:spMkLst>
            <pc:docMk/>
            <pc:sldMk cId="1273091861" sldId="506"/>
            <ac:spMk id="1102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01:31.106" v="148" actId="26606"/>
          <ac:spMkLst>
            <pc:docMk/>
            <pc:sldMk cId="1273091861" sldId="506"/>
            <ac:spMk id="1104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01:35.323" v="150" actId="26606"/>
          <ac:spMkLst>
            <pc:docMk/>
            <pc:sldMk cId="1273091861" sldId="506"/>
            <ac:spMk id="1107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01:35.323" v="150" actId="26606"/>
          <ac:spMkLst>
            <pc:docMk/>
            <pc:sldMk cId="1273091861" sldId="506"/>
            <ac:spMk id="1108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01:35.323" v="150" actId="26606"/>
          <ac:spMkLst>
            <pc:docMk/>
            <pc:sldMk cId="1273091861" sldId="506"/>
            <ac:spMk id="1110" creationId="{774A886E-E8EF-48CC-8764-20EAE4538CB7}"/>
          </ac:spMkLst>
        </pc:spChg>
        <pc:spChg chg="add del">
          <ac:chgData name="BEN KHALFALLAH Hela ItimAsrScoVdf" userId="d55be94f-4073-46ba-88ef-465599598fde" providerId="ADAL" clId="{88990CB5-680C-485D-A03C-A9B1303DBEFD}" dt="2023-03-23T11:01:52.041" v="152" actId="26606"/>
          <ac:spMkLst>
            <pc:docMk/>
            <pc:sldMk cId="1273091861" sldId="506"/>
            <ac:spMk id="1113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01:52.041" v="152" actId="26606"/>
          <ac:spMkLst>
            <pc:docMk/>
            <pc:sldMk cId="1273091861" sldId="506"/>
            <ac:spMk id="1114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01:52.041" v="152" actId="26606"/>
          <ac:spMkLst>
            <pc:docMk/>
            <pc:sldMk cId="1273091861" sldId="506"/>
            <ac:spMk id="1116" creationId="{C6D18C07-B1F9-42F0-8956-B88FC37A674C}"/>
          </ac:spMkLst>
        </pc:spChg>
        <pc:spChg chg="add del">
          <ac:chgData name="BEN KHALFALLAH Hela ItimAsrScoVdf" userId="d55be94f-4073-46ba-88ef-465599598fde" providerId="ADAL" clId="{88990CB5-680C-485D-A03C-A9B1303DBEFD}" dt="2023-03-23T11:01:53.968" v="154" actId="26606"/>
          <ac:spMkLst>
            <pc:docMk/>
            <pc:sldMk cId="1273091861" sldId="506"/>
            <ac:spMk id="1118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01:53.968" v="154" actId="26606"/>
          <ac:spMkLst>
            <pc:docMk/>
            <pc:sldMk cId="1273091861" sldId="506"/>
            <ac:spMk id="1119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01:53.968" v="154" actId="26606"/>
          <ac:spMkLst>
            <pc:docMk/>
            <pc:sldMk cId="1273091861" sldId="506"/>
            <ac:spMk id="1121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39:18.068" v="502" actId="26606"/>
          <ac:spMkLst>
            <pc:docMk/>
            <pc:sldMk cId="1273091861" sldId="506"/>
            <ac:spMk id="1124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9:18.068" v="502" actId="26606"/>
          <ac:spMkLst>
            <pc:docMk/>
            <pc:sldMk cId="1273091861" sldId="506"/>
            <ac:spMk id="1125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9:18.068" v="502" actId="26606"/>
          <ac:spMkLst>
            <pc:docMk/>
            <pc:sldMk cId="1273091861" sldId="506"/>
            <ac:spMk id="1127" creationId="{C6D18C07-B1F9-42F0-8956-B88FC37A674C}"/>
          </ac:spMkLst>
        </pc:spChg>
        <pc:spChg chg="add del">
          <ac:chgData name="BEN KHALFALLAH Hela ItimAsrScoVdf" userId="d55be94f-4073-46ba-88ef-465599598fde" providerId="ADAL" clId="{88990CB5-680C-485D-A03C-A9B1303DBEFD}" dt="2023-03-23T11:38:54.848" v="491" actId="26606"/>
          <ac:spMkLst>
            <pc:docMk/>
            <pc:sldMk cId="1273091861" sldId="506"/>
            <ac:spMk id="1132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38:54.848" v="491" actId="26606"/>
          <ac:spMkLst>
            <pc:docMk/>
            <pc:sldMk cId="1273091861" sldId="506"/>
            <ac:spMk id="1134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38:54.848" v="491" actId="26606"/>
          <ac:spMkLst>
            <pc:docMk/>
            <pc:sldMk cId="1273091861" sldId="506"/>
            <ac:spMk id="1138" creationId="{774A886E-E8EF-48CC-8764-20EAE4538CB7}"/>
          </ac:spMkLst>
        </pc:spChg>
        <pc:spChg chg="add del">
          <ac:chgData name="BEN KHALFALLAH Hela ItimAsrScoVdf" userId="d55be94f-4073-46ba-88ef-465599598fde" providerId="ADAL" clId="{88990CB5-680C-485D-A03C-A9B1303DBEFD}" dt="2023-03-23T11:38:57.022" v="493" actId="26606"/>
          <ac:spMkLst>
            <pc:docMk/>
            <pc:sldMk cId="1273091861" sldId="506"/>
            <ac:spMk id="1142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8:57.022" v="493" actId="26606"/>
          <ac:spMkLst>
            <pc:docMk/>
            <pc:sldMk cId="1273091861" sldId="506"/>
            <ac:spMk id="1143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8:57.022" v="493" actId="26606"/>
          <ac:spMkLst>
            <pc:docMk/>
            <pc:sldMk cId="1273091861" sldId="506"/>
            <ac:spMk id="1145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39:07.655" v="495" actId="26606"/>
          <ac:spMkLst>
            <pc:docMk/>
            <pc:sldMk cId="1273091861" sldId="506"/>
            <ac:spMk id="1148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39:07.655" v="495" actId="26606"/>
          <ac:spMkLst>
            <pc:docMk/>
            <pc:sldMk cId="1273091861" sldId="506"/>
            <ac:spMk id="1149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39:07.655" v="495" actId="26606"/>
          <ac:spMkLst>
            <pc:docMk/>
            <pc:sldMk cId="1273091861" sldId="506"/>
            <ac:spMk id="1151" creationId="{CC1CA635-2D9C-4E3E-820F-5FE35AC143B2}"/>
          </ac:spMkLst>
        </pc:spChg>
        <pc:spChg chg="add del">
          <ac:chgData name="BEN KHALFALLAH Hela ItimAsrScoVdf" userId="d55be94f-4073-46ba-88ef-465599598fde" providerId="ADAL" clId="{88990CB5-680C-485D-A03C-A9B1303DBEFD}" dt="2023-03-23T11:39:09.446" v="497" actId="26606"/>
          <ac:spMkLst>
            <pc:docMk/>
            <pc:sldMk cId="1273091861" sldId="506"/>
            <ac:spMk id="1153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9:09.446" v="497" actId="26606"/>
          <ac:spMkLst>
            <pc:docMk/>
            <pc:sldMk cId="1273091861" sldId="506"/>
            <ac:spMk id="1154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9:09.446" v="497" actId="26606"/>
          <ac:spMkLst>
            <pc:docMk/>
            <pc:sldMk cId="1273091861" sldId="506"/>
            <ac:spMk id="1156" creationId="{C6D18C07-B1F9-42F0-8956-B88FC37A674C}"/>
          </ac:spMkLst>
        </pc:spChg>
        <pc:spChg chg="add del">
          <ac:chgData name="BEN KHALFALLAH Hela ItimAsrScoVdf" userId="d55be94f-4073-46ba-88ef-465599598fde" providerId="ADAL" clId="{88990CB5-680C-485D-A03C-A9B1303DBEFD}" dt="2023-03-23T11:39:11.060" v="499" actId="26606"/>
          <ac:spMkLst>
            <pc:docMk/>
            <pc:sldMk cId="1273091861" sldId="506"/>
            <ac:spMk id="1158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39:11.060" v="499" actId="26606"/>
          <ac:spMkLst>
            <pc:docMk/>
            <pc:sldMk cId="1273091861" sldId="506"/>
            <ac:spMk id="1159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39:11.060" v="499" actId="26606"/>
          <ac:spMkLst>
            <pc:docMk/>
            <pc:sldMk cId="1273091861" sldId="506"/>
            <ac:spMk id="1161" creationId="{774A886E-E8EF-48CC-8764-20EAE4538CB7}"/>
          </ac:spMkLst>
        </pc:spChg>
        <pc:spChg chg="add del">
          <ac:chgData name="BEN KHALFALLAH Hela ItimAsrScoVdf" userId="d55be94f-4073-46ba-88ef-465599598fde" providerId="ADAL" clId="{88990CB5-680C-485D-A03C-A9B1303DBEFD}" dt="2023-03-23T11:39:18.042" v="501" actId="26606"/>
          <ac:spMkLst>
            <pc:docMk/>
            <pc:sldMk cId="1273091861" sldId="506"/>
            <ac:spMk id="1164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9:18.042" v="501" actId="26606"/>
          <ac:spMkLst>
            <pc:docMk/>
            <pc:sldMk cId="1273091861" sldId="506"/>
            <ac:spMk id="1165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9:18.042" v="501" actId="26606"/>
          <ac:spMkLst>
            <pc:docMk/>
            <pc:sldMk cId="1273091861" sldId="506"/>
            <ac:spMk id="1167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46:15.998" v="507" actId="26606"/>
          <ac:spMkLst>
            <pc:docMk/>
            <pc:sldMk cId="1273091861" sldId="506"/>
            <ac:spMk id="1170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46:15.998" v="507" actId="26606"/>
          <ac:spMkLst>
            <pc:docMk/>
            <pc:sldMk cId="1273091861" sldId="506"/>
            <ac:spMk id="1171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46:15.998" v="507" actId="26606"/>
          <ac:spMkLst>
            <pc:docMk/>
            <pc:sldMk cId="1273091861" sldId="506"/>
            <ac:spMk id="1173" creationId="{4FE1B9C8-0443-4506-BBD6-3AF8DE46D4C7}"/>
          </ac:spMkLst>
        </pc:spChg>
        <pc:spChg chg="add del">
          <ac:chgData name="BEN KHALFALLAH Hela ItimAsrScoVdf" userId="d55be94f-4073-46ba-88ef-465599598fde" providerId="ADAL" clId="{88990CB5-680C-485D-A03C-A9B1303DBEFD}" dt="2023-03-23T11:46:15.953" v="506" actId="26606"/>
          <ac:spMkLst>
            <pc:docMk/>
            <pc:sldMk cId="1273091861" sldId="506"/>
            <ac:spMk id="1179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46:15.953" v="506" actId="26606"/>
          <ac:spMkLst>
            <pc:docMk/>
            <pc:sldMk cId="1273091861" sldId="506"/>
            <ac:spMk id="1181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46:15.953" v="506" actId="26606"/>
          <ac:spMkLst>
            <pc:docMk/>
            <pc:sldMk cId="1273091861" sldId="506"/>
            <ac:spMk id="1185" creationId="{2FDF0794-1B86-42B2-B8C7-F60123E638ED}"/>
          </ac:spMkLst>
        </pc:spChg>
        <pc:spChg chg="add del">
          <ac:chgData name="BEN KHALFALLAH Hela ItimAsrScoVdf" userId="d55be94f-4073-46ba-88ef-465599598fde" providerId="ADAL" clId="{88990CB5-680C-485D-A03C-A9B1303DBEFD}" dt="2023-03-23T11:46:31.209" v="511" actId="26606"/>
          <ac:spMkLst>
            <pc:docMk/>
            <pc:sldMk cId="1273091861" sldId="506"/>
            <ac:spMk id="1189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46:31.209" v="511" actId="26606"/>
          <ac:spMkLst>
            <pc:docMk/>
            <pc:sldMk cId="1273091861" sldId="506"/>
            <ac:spMk id="1190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46:31.209" v="511" actId="26606"/>
          <ac:spMkLst>
            <pc:docMk/>
            <pc:sldMk cId="1273091861" sldId="506"/>
            <ac:spMk id="1192" creationId="{B2F63790-02BE-4D55-ABCA-10CAD6091A39}"/>
          </ac:spMkLst>
        </pc:spChg>
        <pc:spChg chg="add del">
          <ac:chgData name="BEN KHALFALLAH Hela ItimAsrScoVdf" userId="d55be94f-4073-46ba-88ef-465599598fde" providerId="ADAL" clId="{88990CB5-680C-485D-A03C-A9B1303DBEFD}" dt="2023-03-23T11:46:31.180" v="510" actId="26606"/>
          <ac:spMkLst>
            <pc:docMk/>
            <pc:sldMk cId="1273091861" sldId="506"/>
            <ac:spMk id="1198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46:31.180" v="510" actId="26606"/>
          <ac:spMkLst>
            <pc:docMk/>
            <pc:sldMk cId="1273091861" sldId="506"/>
            <ac:spMk id="1200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46:31.180" v="510" actId="26606"/>
          <ac:spMkLst>
            <pc:docMk/>
            <pc:sldMk cId="1273091861" sldId="506"/>
            <ac:spMk id="1204" creationId="{B2F63790-02BE-4D55-ABCA-10CAD6091A39}"/>
          </ac:spMkLst>
        </pc:spChg>
        <pc:spChg chg="add del">
          <ac:chgData name="BEN KHALFALLAH Hela ItimAsrScoVdf" userId="d55be94f-4073-46ba-88ef-465599598fde" providerId="ADAL" clId="{88990CB5-680C-485D-A03C-A9B1303DBEFD}" dt="2023-03-23T11:46:43.045" v="516" actId="26606"/>
          <ac:spMkLst>
            <pc:docMk/>
            <pc:sldMk cId="1273091861" sldId="506"/>
            <ac:spMk id="1208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46:43.045" v="516" actId="26606"/>
          <ac:spMkLst>
            <pc:docMk/>
            <pc:sldMk cId="1273091861" sldId="506"/>
            <ac:spMk id="1209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46:41.786" v="513" actId="26606"/>
          <ac:spMkLst>
            <pc:docMk/>
            <pc:sldMk cId="1273091861" sldId="506"/>
            <ac:spMk id="1215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46:41.786" v="513" actId="26606"/>
          <ac:spMkLst>
            <pc:docMk/>
            <pc:sldMk cId="1273091861" sldId="506"/>
            <ac:spMk id="1217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46:43.023" v="515" actId="26606"/>
          <ac:spMkLst>
            <pc:docMk/>
            <pc:sldMk cId="1273091861" sldId="506"/>
            <ac:spMk id="1221" creationId="{4FE1B9C8-0443-4506-BBD6-3AF8DE46D4C7}"/>
          </ac:spMkLst>
        </pc:spChg>
        <pc:spChg chg="add del">
          <ac:chgData name="BEN KHALFALLAH Hela ItimAsrScoVdf" userId="d55be94f-4073-46ba-88ef-465599598fde" providerId="ADAL" clId="{88990CB5-680C-485D-A03C-A9B1303DBEFD}" dt="2023-03-23T11:46:43.023" v="515" actId="26606"/>
          <ac:spMkLst>
            <pc:docMk/>
            <pc:sldMk cId="1273091861" sldId="506"/>
            <ac:spMk id="1222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46:43.023" v="515" actId="26606"/>
          <ac:spMkLst>
            <pc:docMk/>
            <pc:sldMk cId="1273091861" sldId="506"/>
            <ac:spMk id="1224" creationId="{E6162320-3B67-42BB-AF9D-939326E6489E}"/>
          </ac:spMkLst>
        </pc:spChg>
        <pc:spChg chg="add">
          <ac:chgData name="BEN KHALFALLAH Hela ItimAsrScoVdf" userId="d55be94f-4073-46ba-88ef-465599598fde" providerId="ADAL" clId="{88990CB5-680C-485D-A03C-A9B1303DBEFD}" dt="2023-03-23T11:46:43.045" v="516" actId="26606"/>
          <ac:spMkLst>
            <pc:docMk/>
            <pc:sldMk cId="1273091861" sldId="506"/>
            <ac:spMk id="1227" creationId="{8CD2B798-7994-4548-A2BE-4AEF9C1A5FAE}"/>
          </ac:spMkLst>
        </pc:spChg>
        <pc:spChg chg="add">
          <ac:chgData name="BEN KHALFALLAH Hela ItimAsrScoVdf" userId="d55be94f-4073-46ba-88ef-465599598fde" providerId="ADAL" clId="{88990CB5-680C-485D-A03C-A9B1303DBEFD}" dt="2023-03-23T11:46:43.045" v="516" actId="26606"/>
          <ac:spMkLst>
            <pc:docMk/>
            <pc:sldMk cId="1273091861" sldId="506"/>
            <ac:spMk id="1228" creationId="{E6162320-3B67-42BB-AF9D-939326E6489E}"/>
          </ac:spMkLst>
        </pc:spChg>
        <pc:picChg chg="add del mod ord">
          <ac:chgData name="BEN KHALFALLAH Hela ItimAsrScoVdf" userId="d55be94f-4073-46ba-88ef-465599598fde" providerId="ADAL" clId="{88990CB5-680C-485D-A03C-A9B1303DBEFD}" dt="2023-03-23T10:58:47.311" v="134" actId="478"/>
          <ac:picMkLst>
            <pc:docMk/>
            <pc:sldMk cId="1273091861" sldId="506"/>
            <ac:picMk id="1026" creationId="{46C859FB-A0E1-41D5-A284-08E9F62A8F10}"/>
          </ac:picMkLst>
        </pc:picChg>
        <pc:picChg chg="add del mod">
          <ac:chgData name="BEN KHALFALLAH Hela ItimAsrScoVdf" userId="d55be94f-4073-46ba-88ef-465599598fde" providerId="ADAL" clId="{88990CB5-680C-485D-A03C-A9B1303DBEFD}" dt="2023-03-23T10:58:55.078" v="137" actId="478"/>
          <ac:picMkLst>
            <pc:docMk/>
            <pc:sldMk cId="1273091861" sldId="506"/>
            <ac:picMk id="1028" creationId="{CA6BBE03-BADF-46AD-A67D-483718A6210A}"/>
          </ac:picMkLst>
        </pc:picChg>
        <pc:picChg chg="add del mod">
          <ac:chgData name="BEN KHALFALLAH Hela ItimAsrScoVdf" userId="d55be94f-4073-46ba-88ef-465599598fde" providerId="ADAL" clId="{88990CB5-680C-485D-A03C-A9B1303DBEFD}" dt="2023-03-23T11:38:25.586" v="488" actId="478"/>
          <ac:picMkLst>
            <pc:docMk/>
            <pc:sldMk cId="1273091861" sldId="506"/>
            <ac:picMk id="1030" creationId="{7B326B5C-1DD6-41F0-8124-8CCC13DFAAF1}"/>
          </ac:picMkLst>
        </pc:picChg>
        <pc:picChg chg="add del mod ord">
          <ac:chgData name="BEN KHALFALLAH Hela ItimAsrScoVdf" userId="d55be94f-4073-46ba-88ef-465599598fde" providerId="ADAL" clId="{88990CB5-680C-485D-A03C-A9B1303DBEFD}" dt="2023-03-23T11:44:36.169" v="503" actId="478"/>
          <ac:picMkLst>
            <pc:docMk/>
            <pc:sldMk cId="1273091861" sldId="506"/>
            <ac:picMk id="1032" creationId="{1D7CF732-CE28-4BE6-9F07-0CD98CB775DC}"/>
          </ac:picMkLst>
        </pc:picChg>
        <pc:picChg chg="add mod ord">
          <ac:chgData name="BEN KHALFALLAH Hela ItimAsrScoVdf" userId="d55be94f-4073-46ba-88ef-465599598fde" providerId="ADAL" clId="{88990CB5-680C-485D-A03C-A9B1303DBEFD}" dt="2023-03-23T11:46:43.023" v="515" actId="26606"/>
          <ac:picMkLst>
            <pc:docMk/>
            <pc:sldMk cId="1273091861" sldId="506"/>
            <ac:picMk id="1034" creationId="{D27C5EE3-5688-4B98-A8ED-AAE7041F088C}"/>
          </ac:picMkLst>
        </pc:picChg>
        <pc:picChg chg="add del">
          <ac:chgData name="BEN KHALFALLAH Hela ItimAsrScoVdf" userId="d55be94f-4073-46ba-88ef-465599598fde" providerId="ADAL" clId="{88990CB5-680C-485D-A03C-A9B1303DBEFD}" dt="2023-03-23T11:48:26.760" v="518"/>
          <ac:picMkLst>
            <pc:docMk/>
            <pc:sldMk cId="1273091861" sldId="506"/>
            <ac:picMk id="1036" creationId="{AA95E696-AC88-4878-A1E3-1C8FEC01CF82}"/>
          </ac:picMkLst>
        </pc:picChg>
        <pc:cxnChg chg="add del">
          <ac:chgData name="BEN KHALFALLAH Hela ItimAsrScoVdf" userId="d55be94f-4073-46ba-88ef-465599598fde" providerId="ADAL" clId="{88990CB5-680C-485D-A03C-A9B1303DBEFD}" dt="2023-03-23T11:39:07.655" v="495" actId="26606"/>
          <ac:cxnSpMkLst>
            <pc:docMk/>
            <pc:sldMk cId="1273091861" sldId="506"/>
            <ac:cxnSpMk id="1024" creationId="{E0E62FBC-456F-48AE-91ED-3956405D76D2}"/>
          </ac:cxnSpMkLst>
        </pc:cxnChg>
        <pc:cxnChg chg="add del">
          <ac:chgData name="BEN KHALFALLAH Hela ItimAsrScoVdf" userId="d55be94f-4073-46ba-88ef-465599598fde" providerId="ADAL" clId="{88990CB5-680C-485D-A03C-A9B1303DBEFD}" dt="2023-03-23T10:57:47.234" v="128" actId="26606"/>
          <ac:cxnSpMkLst>
            <pc:docMk/>
            <pc:sldMk cId="1273091861" sldId="506"/>
            <ac:cxnSpMk id="1035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0:57:47.234" v="128" actId="26606"/>
          <ac:cxnSpMkLst>
            <pc:docMk/>
            <pc:sldMk cId="1273091861" sldId="506"/>
            <ac:cxnSpMk id="1039" creationId="{E0E62FBC-456F-48AE-91ED-3956405D76D2}"/>
          </ac:cxnSpMkLst>
        </pc:cxnChg>
        <pc:cxnChg chg="add del">
          <ac:chgData name="BEN KHALFALLAH Hela ItimAsrScoVdf" userId="d55be94f-4073-46ba-88ef-465599598fde" providerId="ADAL" clId="{88990CB5-680C-485D-A03C-A9B1303DBEFD}" dt="2023-03-23T10:57:53.146" v="130" actId="26606"/>
          <ac:cxnSpMkLst>
            <pc:docMk/>
            <pc:sldMk cId="1273091861" sldId="506"/>
            <ac:cxnSpMk id="1043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0:57:53.146" v="130" actId="26606"/>
          <ac:cxnSpMkLst>
            <pc:docMk/>
            <pc:sldMk cId="1273091861" sldId="506"/>
            <ac:cxnSpMk id="1045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0:57:58.158" v="132" actId="26606"/>
          <ac:cxnSpMkLst>
            <pc:docMk/>
            <pc:sldMk cId="1273091861" sldId="506"/>
            <ac:cxnSpMk id="1049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0:57:58.158" v="132" actId="26606"/>
          <ac:cxnSpMkLst>
            <pc:docMk/>
            <pc:sldMk cId="1273091861" sldId="506"/>
            <ac:cxnSpMk id="1051" creationId="{8E6A78A1-C775-42C8-9A7B-6998977BCBEC}"/>
          </ac:cxnSpMkLst>
        </pc:cxnChg>
        <pc:cxnChg chg="add del">
          <ac:chgData name="BEN KHALFALLAH Hela ItimAsrScoVdf" userId="d55be94f-4073-46ba-88ef-465599598fde" providerId="ADAL" clId="{88990CB5-680C-485D-A03C-A9B1303DBEFD}" dt="2023-03-23T10:58:52.500" v="136" actId="26606"/>
          <ac:cxnSpMkLst>
            <pc:docMk/>
            <pc:sldMk cId="1273091861" sldId="506"/>
            <ac:cxnSpMk id="1055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0:58:52.500" v="136" actId="26606"/>
          <ac:cxnSpMkLst>
            <pc:docMk/>
            <pc:sldMk cId="1273091861" sldId="506"/>
            <ac:cxnSpMk id="1057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53.996" v="155" actId="26606"/>
          <ac:cxnSpMkLst>
            <pc:docMk/>
            <pc:sldMk cId="1273091861" sldId="506"/>
            <ac:cxnSpMk id="1066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53.996" v="155" actId="26606"/>
          <ac:cxnSpMkLst>
            <pc:docMk/>
            <pc:sldMk cId="1273091861" sldId="506"/>
            <ac:cxnSpMk id="1070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22.569" v="140" actId="26606"/>
          <ac:cxnSpMkLst>
            <pc:docMk/>
            <pc:sldMk cId="1273091861" sldId="506"/>
            <ac:cxnSpMk id="1079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22.569" v="140" actId="26606"/>
          <ac:cxnSpMkLst>
            <pc:docMk/>
            <pc:sldMk cId="1273091861" sldId="506"/>
            <ac:cxnSpMk id="1083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23.430" v="142" actId="26606"/>
          <ac:cxnSpMkLst>
            <pc:docMk/>
            <pc:sldMk cId="1273091861" sldId="506"/>
            <ac:cxnSpMk id="1087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25.365" v="144" actId="26606"/>
          <ac:cxnSpMkLst>
            <pc:docMk/>
            <pc:sldMk cId="1273091861" sldId="506"/>
            <ac:cxnSpMk id="1092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25.365" v="144" actId="26606"/>
          <ac:cxnSpMkLst>
            <pc:docMk/>
            <pc:sldMk cId="1273091861" sldId="506"/>
            <ac:cxnSpMk id="1094" creationId="{EB1993F9-CFC5-495F-9F26-19953445357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29.209" v="146" actId="26606"/>
          <ac:cxnSpMkLst>
            <pc:docMk/>
            <pc:sldMk cId="1273091861" sldId="506"/>
            <ac:cxnSpMk id="1098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31.106" v="148" actId="26606"/>
          <ac:cxnSpMkLst>
            <pc:docMk/>
            <pc:sldMk cId="1273091861" sldId="506"/>
            <ac:cxnSpMk id="1103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31.106" v="148" actId="26606"/>
          <ac:cxnSpMkLst>
            <pc:docMk/>
            <pc:sldMk cId="1273091861" sldId="506"/>
            <ac:cxnSpMk id="1105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35.323" v="150" actId="26606"/>
          <ac:cxnSpMkLst>
            <pc:docMk/>
            <pc:sldMk cId="1273091861" sldId="506"/>
            <ac:cxnSpMk id="1109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35.323" v="150" actId="26606"/>
          <ac:cxnSpMkLst>
            <pc:docMk/>
            <pc:sldMk cId="1273091861" sldId="506"/>
            <ac:cxnSpMk id="1111" creationId="{EB1993F9-CFC5-495F-9F26-19953445357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52.041" v="152" actId="26606"/>
          <ac:cxnSpMkLst>
            <pc:docMk/>
            <pc:sldMk cId="1273091861" sldId="506"/>
            <ac:cxnSpMk id="1115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53.968" v="154" actId="26606"/>
          <ac:cxnSpMkLst>
            <pc:docMk/>
            <pc:sldMk cId="1273091861" sldId="506"/>
            <ac:cxnSpMk id="1120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01:53.968" v="154" actId="26606"/>
          <ac:cxnSpMkLst>
            <pc:docMk/>
            <pc:sldMk cId="1273091861" sldId="506"/>
            <ac:cxnSpMk id="1122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39:18.068" v="502" actId="26606"/>
          <ac:cxnSpMkLst>
            <pc:docMk/>
            <pc:sldMk cId="1273091861" sldId="506"/>
            <ac:cxnSpMk id="1126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8:54.848" v="491" actId="26606"/>
          <ac:cxnSpMkLst>
            <pc:docMk/>
            <pc:sldMk cId="1273091861" sldId="506"/>
            <ac:cxnSpMk id="1136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8:54.848" v="491" actId="26606"/>
          <ac:cxnSpMkLst>
            <pc:docMk/>
            <pc:sldMk cId="1273091861" sldId="506"/>
            <ac:cxnSpMk id="1140" creationId="{EB1993F9-CFC5-495F-9F26-19953445357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8:57.022" v="493" actId="26606"/>
          <ac:cxnSpMkLst>
            <pc:docMk/>
            <pc:sldMk cId="1273091861" sldId="506"/>
            <ac:cxnSpMk id="1144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8:57.022" v="493" actId="26606"/>
          <ac:cxnSpMkLst>
            <pc:docMk/>
            <pc:sldMk cId="1273091861" sldId="506"/>
            <ac:cxnSpMk id="1146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39:07.655" v="495" actId="26606"/>
          <ac:cxnSpMkLst>
            <pc:docMk/>
            <pc:sldMk cId="1273091861" sldId="506"/>
            <ac:cxnSpMk id="1150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9:09.446" v="497" actId="26606"/>
          <ac:cxnSpMkLst>
            <pc:docMk/>
            <pc:sldMk cId="1273091861" sldId="506"/>
            <ac:cxnSpMk id="1155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9:11.060" v="499" actId="26606"/>
          <ac:cxnSpMkLst>
            <pc:docMk/>
            <pc:sldMk cId="1273091861" sldId="506"/>
            <ac:cxnSpMk id="1160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9:11.060" v="499" actId="26606"/>
          <ac:cxnSpMkLst>
            <pc:docMk/>
            <pc:sldMk cId="1273091861" sldId="506"/>
            <ac:cxnSpMk id="1162" creationId="{EB1993F9-CFC5-495F-9F26-19953445357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9:18.042" v="501" actId="26606"/>
          <ac:cxnSpMkLst>
            <pc:docMk/>
            <pc:sldMk cId="1273091861" sldId="506"/>
            <ac:cxnSpMk id="1166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9:18.042" v="501" actId="26606"/>
          <ac:cxnSpMkLst>
            <pc:docMk/>
            <pc:sldMk cId="1273091861" sldId="506"/>
            <ac:cxnSpMk id="1168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15.998" v="507" actId="26606"/>
          <ac:cxnSpMkLst>
            <pc:docMk/>
            <pc:sldMk cId="1273091861" sldId="506"/>
            <ac:cxnSpMk id="1172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15.998" v="507" actId="26606"/>
          <ac:cxnSpMkLst>
            <pc:docMk/>
            <pc:sldMk cId="1273091861" sldId="506"/>
            <ac:cxnSpMk id="1174" creationId="{354C29FE-6D99-4083-90D8-9683EA5D443A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15.953" v="506" actId="26606"/>
          <ac:cxnSpMkLst>
            <pc:docMk/>
            <pc:sldMk cId="1273091861" sldId="506"/>
            <ac:cxnSpMk id="1183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15.953" v="506" actId="26606"/>
          <ac:cxnSpMkLst>
            <pc:docMk/>
            <pc:sldMk cId="1273091861" sldId="506"/>
            <ac:cxnSpMk id="1187" creationId="{96D07482-83A3-4451-943C-B46961082957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31.209" v="511" actId="26606"/>
          <ac:cxnSpMkLst>
            <pc:docMk/>
            <pc:sldMk cId="1273091861" sldId="506"/>
            <ac:cxnSpMk id="1191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31.209" v="511" actId="26606"/>
          <ac:cxnSpMkLst>
            <pc:docMk/>
            <pc:sldMk cId="1273091861" sldId="506"/>
            <ac:cxnSpMk id="1193" creationId="{B25F28BA-1F8F-4067-9CFA-0DBF0C7AF2A4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31.180" v="510" actId="26606"/>
          <ac:cxnSpMkLst>
            <pc:docMk/>
            <pc:sldMk cId="1273091861" sldId="506"/>
            <ac:cxnSpMk id="1202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31.180" v="510" actId="26606"/>
          <ac:cxnSpMkLst>
            <pc:docMk/>
            <pc:sldMk cId="1273091861" sldId="506"/>
            <ac:cxnSpMk id="1206" creationId="{B25F28BA-1F8F-4067-9CFA-0DBF0C7AF2A4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43.045" v="516" actId="26606"/>
          <ac:cxnSpMkLst>
            <pc:docMk/>
            <pc:sldMk cId="1273091861" sldId="506"/>
            <ac:cxnSpMk id="1210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41.786" v="513" actId="26606"/>
          <ac:cxnSpMkLst>
            <pc:docMk/>
            <pc:sldMk cId="1273091861" sldId="506"/>
            <ac:cxnSpMk id="1219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43.023" v="515" actId="26606"/>
          <ac:cxnSpMkLst>
            <pc:docMk/>
            <pc:sldMk cId="1273091861" sldId="506"/>
            <ac:cxnSpMk id="1223" creationId="{354C29FE-6D99-4083-90D8-9683EA5D443A}"/>
          </ac:cxnSpMkLst>
        </pc:cxnChg>
        <pc:cxnChg chg="add del">
          <ac:chgData name="BEN KHALFALLAH Hela ItimAsrScoVdf" userId="d55be94f-4073-46ba-88ef-465599598fde" providerId="ADAL" clId="{88990CB5-680C-485D-A03C-A9B1303DBEFD}" dt="2023-03-23T11:46:43.023" v="515" actId="26606"/>
          <ac:cxnSpMkLst>
            <pc:docMk/>
            <pc:sldMk cId="1273091861" sldId="506"/>
            <ac:cxnSpMk id="1225" creationId="{6722E143-84C1-4F95-937C-78B92D2811CF}"/>
          </ac:cxnSpMkLst>
        </pc:cxnChg>
        <pc:cxnChg chg="add">
          <ac:chgData name="BEN KHALFALLAH Hela ItimAsrScoVdf" userId="d55be94f-4073-46ba-88ef-465599598fde" providerId="ADAL" clId="{88990CB5-680C-485D-A03C-A9B1303DBEFD}" dt="2023-03-23T11:46:43.045" v="516" actId="26606"/>
          <ac:cxnSpMkLst>
            <pc:docMk/>
            <pc:sldMk cId="1273091861" sldId="506"/>
            <ac:cxnSpMk id="1229" creationId="{6722E143-84C1-4F95-937C-78B92D2811CF}"/>
          </ac:cxnSpMkLst>
        </pc:cxnChg>
      </pc:sldChg>
      <pc:sldChg chg="addSp delSp modSp new mod">
        <pc:chgData name="BEN KHALFALLAH Hela ItimAsrScoVdf" userId="d55be94f-4073-46ba-88ef-465599598fde" providerId="ADAL" clId="{88990CB5-680C-485D-A03C-A9B1303DBEFD}" dt="2023-03-27T07:22:53.590" v="1129"/>
        <pc:sldMkLst>
          <pc:docMk/>
          <pc:sldMk cId="1933998798" sldId="507"/>
        </pc:sldMkLst>
        <pc:spChg chg="mod">
          <ac:chgData name="BEN KHALFALLAH Hela ItimAsrScoVdf" userId="d55be94f-4073-46ba-88ef-465599598fde" providerId="ADAL" clId="{88990CB5-680C-485D-A03C-A9B1303DBEFD}" dt="2023-03-23T11:37:53.401" v="486" actId="790"/>
          <ac:spMkLst>
            <pc:docMk/>
            <pc:sldMk cId="1933998798" sldId="507"/>
            <ac:spMk id="2" creationId="{D5CDF1BE-BAF1-4FFC-B255-1E4AC7C55C71}"/>
          </ac:spMkLst>
        </pc:spChg>
        <pc:spChg chg="add mod">
          <ac:chgData name="BEN KHALFALLAH Hela ItimAsrScoVdf" userId="d55be94f-4073-46ba-88ef-465599598fde" providerId="ADAL" clId="{88990CB5-680C-485D-A03C-A9B1303DBEFD}" dt="2023-03-23T11:12:11.865" v="271" actId="1076"/>
          <ac:spMkLst>
            <pc:docMk/>
            <pc:sldMk cId="1933998798" sldId="507"/>
            <ac:spMk id="5" creationId="{6E2C0CBA-0AB5-46B3-A1F2-378034587BBF}"/>
          </ac:spMkLst>
        </pc:spChg>
        <pc:spChg chg="add mod">
          <ac:chgData name="BEN KHALFALLAH Hela ItimAsrScoVdf" userId="d55be94f-4073-46ba-88ef-465599598fde" providerId="ADAL" clId="{88990CB5-680C-485D-A03C-A9B1303DBEFD}" dt="2023-03-23T11:10:15.203" v="267" actId="207"/>
          <ac:spMkLst>
            <pc:docMk/>
            <pc:sldMk cId="1933998798" sldId="507"/>
            <ac:spMk id="6" creationId="{4FB6CB4B-63A8-4EFF-9819-CEA71215A8E2}"/>
          </ac:spMkLst>
        </pc:spChg>
        <pc:spChg chg="add mod">
          <ac:chgData name="BEN KHALFALLAH Hela ItimAsrScoVdf" userId="d55be94f-4073-46ba-88ef-465599598fde" providerId="ADAL" clId="{88990CB5-680C-485D-A03C-A9B1303DBEFD}" dt="2023-03-23T11:03:40.222" v="178" actId="1076"/>
          <ac:spMkLst>
            <pc:docMk/>
            <pc:sldMk cId="1933998798" sldId="507"/>
            <ac:spMk id="12" creationId="{016F9B9E-34AB-400A-94A3-614933C7B30B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14" creationId="{08A7E3AA-35A7-49EF-ABAD-C14F6FDFC614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15" creationId="{8B5210B1-DBBB-44DD-BB89-EC9B6E8292BD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16" creationId="{AEDDB0A7-ABD6-480A-956A-E31CFC40CE42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17" creationId="{BFF5C974-4D97-43CE-8258-F1A74C23D486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18" creationId="{CA40F8EA-DC46-4C20-88B1-3377014DD6F2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19" creationId="{AF9ECB03-3BE6-48F8-8B29-2939E7A9F904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20" creationId="{6A344508-B113-4C46-9872-4B1AA4DF6CF3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21" creationId="{6BD83C7C-7390-44C5-B765-C26B3519DD20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22" creationId="{31A73D39-EF15-4EFD-87E7-A1A36DA3AC99}"/>
          </ac:spMkLst>
        </pc:spChg>
        <pc:spChg chg="add del mod">
          <ac:chgData name="BEN KHALFALLAH Hela ItimAsrScoVdf" userId="d55be94f-4073-46ba-88ef-465599598fde" providerId="ADAL" clId="{88990CB5-680C-485D-A03C-A9B1303DBEFD}" dt="2023-03-23T11:04:33.410" v="183"/>
          <ac:spMkLst>
            <pc:docMk/>
            <pc:sldMk cId="1933998798" sldId="507"/>
            <ac:spMk id="23" creationId="{4AB4F1EE-0EE4-4F2F-B314-0F771B7228E6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22.556" v="187"/>
          <ac:spMkLst>
            <pc:docMk/>
            <pc:sldMk cId="1933998798" sldId="507"/>
            <ac:spMk id="25" creationId="{05F2DCFC-0048-40A8-A0CA-AD3AE9161EC6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22.556" v="187"/>
          <ac:spMkLst>
            <pc:docMk/>
            <pc:sldMk cId="1933998798" sldId="507"/>
            <ac:spMk id="27" creationId="{3F5DD578-0420-4C3F-A138-92B316497B7B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22.556" v="187"/>
          <ac:spMkLst>
            <pc:docMk/>
            <pc:sldMk cId="1933998798" sldId="507"/>
            <ac:spMk id="28" creationId="{7DF71851-81F6-4B0A-BB73-DA3B7A34DD0F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22.556" v="187"/>
          <ac:spMkLst>
            <pc:docMk/>
            <pc:sldMk cId="1933998798" sldId="507"/>
            <ac:spMk id="29" creationId="{2BF6F471-BE3F-44EF-BFDC-164E64D17840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22.556" v="187"/>
          <ac:spMkLst>
            <pc:docMk/>
            <pc:sldMk cId="1933998798" sldId="507"/>
            <ac:spMk id="30" creationId="{FF683F99-854C-4B8C-A3EC-D67ABBAB4114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22.556" v="187"/>
          <ac:spMkLst>
            <pc:docMk/>
            <pc:sldMk cId="1933998798" sldId="507"/>
            <ac:spMk id="35" creationId="{73E1520B-2396-4486-9DC7-AD31C7B1B900}"/>
          </ac:spMkLst>
        </pc:spChg>
        <pc:spChg chg="add mod">
          <ac:chgData name="BEN KHALFALLAH Hela ItimAsrScoVdf" userId="d55be94f-4073-46ba-88ef-465599598fde" providerId="ADAL" clId="{88990CB5-680C-485D-A03C-A9B1303DBEFD}" dt="2023-03-23T11:12:06.394" v="270" actId="1076"/>
          <ac:spMkLst>
            <pc:docMk/>
            <pc:sldMk cId="1933998798" sldId="507"/>
            <ac:spMk id="36" creationId="{87E69BF7-8CB7-4FD5-8D6E-2CE8E19377EC}"/>
          </ac:spMkLst>
        </pc:spChg>
        <pc:graphicFrameChg chg="add mod">
          <ac:chgData name="BEN KHALFALLAH Hela ItimAsrScoVdf" userId="d55be94f-4073-46ba-88ef-465599598fde" providerId="ADAL" clId="{88990CB5-680C-485D-A03C-A9B1303DBEFD}" dt="2023-03-27T07:22:53.590" v="1129"/>
          <ac:graphicFrameMkLst>
            <pc:docMk/>
            <pc:sldMk cId="1933998798" sldId="507"/>
            <ac:graphicFrameMk id="3" creationId="{0DE88A0A-6920-416B-9FF5-A38000930F37}"/>
          </ac:graphicFrameMkLst>
        </pc:graphicFrameChg>
        <pc:graphicFrameChg chg="add del mod">
          <ac:chgData name="BEN KHALFALLAH Hela ItimAsrScoVdf" userId="d55be94f-4073-46ba-88ef-465599598fde" providerId="ADAL" clId="{88990CB5-680C-485D-A03C-A9B1303DBEFD}" dt="2023-03-23T11:06:22.556" v="187"/>
          <ac:graphicFrameMkLst>
            <pc:docMk/>
            <pc:sldMk cId="1933998798" sldId="507"/>
            <ac:graphicFrameMk id="26" creationId="{67EC9461-E6BD-4A2F-B319-3FB390824C5C}"/>
          </ac:graphicFrameMkLst>
        </pc:graphicFrameChg>
        <pc:picChg chg="add mod">
          <ac:chgData name="BEN KHALFALLAH Hela ItimAsrScoVdf" userId="d55be94f-4073-46ba-88ef-465599598fde" providerId="ADAL" clId="{88990CB5-680C-485D-A03C-A9B1303DBEFD}" dt="2023-03-23T11:03:40.222" v="178" actId="1076"/>
          <ac:picMkLst>
            <pc:docMk/>
            <pc:sldMk cId="1933998798" sldId="507"/>
            <ac:picMk id="9" creationId="{897C3397-D21C-4316-B642-B736AEB92273}"/>
          </ac:picMkLst>
        </pc:picChg>
        <pc:picChg chg="add mod">
          <ac:chgData name="BEN KHALFALLAH Hela ItimAsrScoVdf" userId="d55be94f-4073-46ba-88ef-465599598fde" providerId="ADAL" clId="{88990CB5-680C-485D-A03C-A9B1303DBEFD}" dt="2023-03-23T11:03:40.222" v="178" actId="1076"/>
          <ac:picMkLst>
            <pc:docMk/>
            <pc:sldMk cId="1933998798" sldId="507"/>
            <ac:picMk id="10" creationId="{81B574C3-6A24-4B42-9C69-2190140573DD}"/>
          </ac:picMkLst>
        </pc:picChg>
        <pc:picChg chg="add mod">
          <ac:chgData name="BEN KHALFALLAH Hela ItimAsrScoVdf" userId="d55be94f-4073-46ba-88ef-465599598fde" providerId="ADAL" clId="{88990CB5-680C-485D-A03C-A9B1303DBEFD}" dt="2023-03-23T11:03:40.222" v="178" actId="1076"/>
          <ac:picMkLst>
            <pc:docMk/>
            <pc:sldMk cId="1933998798" sldId="507"/>
            <ac:picMk id="11" creationId="{272A59E2-627C-4BCD-9939-6622BB983CE7}"/>
          </ac:picMkLst>
        </pc:picChg>
        <pc:picChg chg="add del mod">
          <ac:chgData name="BEN KHALFALLAH Hela ItimAsrScoVdf" userId="d55be94f-4073-46ba-88ef-465599598fde" providerId="ADAL" clId="{88990CB5-680C-485D-A03C-A9B1303DBEFD}" dt="2023-03-23T11:04:33.410" v="183"/>
          <ac:picMkLst>
            <pc:docMk/>
            <pc:sldMk cId="1933998798" sldId="507"/>
            <ac:picMk id="13" creationId="{418D287A-7370-4B4D-9D66-14DB6C99BC21}"/>
          </ac:picMkLst>
        </pc:picChg>
        <pc:cxnChg chg="add mod">
          <ac:chgData name="BEN KHALFALLAH Hela ItimAsrScoVdf" userId="d55be94f-4073-46ba-88ef-465599598fde" providerId="ADAL" clId="{88990CB5-680C-485D-A03C-A9B1303DBEFD}" dt="2023-03-24T11:17:46.681" v="895" actId="14100"/>
          <ac:cxnSpMkLst>
            <pc:docMk/>
            <pc:sldMk cId="1933998798" sldId="507"/>
            <ac:cxnSpMk id="4" creationId="{A168818B-FF6B-4CFA-8E57-B2146AE41ADC}"/>
          </ac:cxnSpMkLst>
        </pc:cxnChg>
        <pc:cxnChg chg="add mod">
          <ac:chgData name="BEN KHALFALLAH Hela ItimAsrScoVdf" userId="d55be94f-4073-46ba-88ef-465599598fde" providerId="ADAL" clId="{88990CB5-680C-485D-A03C-A9B1303DBEFD}" dt="2023-03-23T11:03:40.222" v="178" actId="1076"/>
          <ac:cxnSpMkLst>
            <pc:docMk/>
            <pc:sldMk cId="1933998798" sldId="507"/>
            <ac:cxnSpMk id="7" creationId="{41FE1AF2-EC64-4136-976C-6E5D3D208FDF}"/>
          </ac:cxnSpMkLst>
        </pc:cxnChg>
        <pc:cxnChg chg="add mod">
          <ac:chgData name="BEN KHALFALLAH Hela ItimAsrScoVdf" userId="d55be94f-4073-46ba-88ef-465599598fde" providerId="ADAL" clId="{88990CB5-680C-485D-A03C-A9B1303DBEFD}" dt="2023-03-23T11:03:40.222" v="178" actId="1076"/>
          <ac:cxnSpMkLst>
            <pc:docMk/>
            <pc:sldMk cId="1933998798" sldId="507"/>
            <ac:cxnSpMk id="8" creationId="{07E71A1E-2AA5-4338-8F92-CF331405B426}"/>
          </ac:cxnSpMkLst>
        </pc:cxnChg>
        <pc:cxnChg chg="add del mod">
          <ac:chgData name="BEN KHALFALLAH Hela ItimAsrScoVdf" userId="d55be94f-4073-46ba-88ef-465599598fde" providerId="ADAL" clId="{88990CB5-680C-485D-A03C-A9B1303DBEFD}" dt="2023-03-23T11:06:22.556" v="187"/>
          <ac:cxnSpMkLst>
            <pc:docMk/>
            <pc:sldMk cId="1933998798" sldId="507"/>
            <ac:cxnSpMk id="24" creationId="{40398750-74DC-4B76-9026-023766D004EA}"/>
          </ac:cxnSpMkLst>
        </pc:cxnChg>
        <pc:cxnChg chg="add del mod">
          <ac:chgData name="BEN KHALFALLAH Hela ItimAsrScoVdf" userId="d55be94f-4073-46ba-88ef-465599598fde" providerId="ADAL" clId="{88990CB5-680C-485D-A03C-A9B1303DBEFD}" dt="2023-03-23T11:06:22.556" v="187"/>
          <ac:cxnSpMkLst>
            <pc:docMk/>
            <pc:sldMk cId="1933998798" sldId="507"/>
            <ac:cxnSpMk id="31" creationId="{4287AE51-F2B9-4C5F-8C98-044D80016E28}"/>
          </ac:cxnSpMkLst>
        </pc:cxnChg>
        <pc:cxnChg chg="add del mod">
          <ac:chgData name="BEN KHALFALLAH Hela ItimAsrScoVdf" userId="d55be94f-4073-46ba-88ef-465599598fde" providerId="ADAL" clId="{88990CB5-680C-485D-A03C-A9B1303DBEFD}" dt="2023-03-23T11:06:22.556" v="187"/>
          <ac:cxnSpMkLst>
            <pc:docMk/>
            <pc:sldMk cId="1933998798" sldId="507"/>
            <ac:cxnSpMk id="32" creationId="{F24C0B13-E345-4D6D-8C66-BF47DFBD0430}"/>
          </ac:cxnSpMkLst>
        </pc:cxnChg>
        <pc:cxnChg chg="add del mod">
          <ac:chgData name="BEN KHALFALLAH Hela ItimAsrScoVdf" userId="d55be94f-4073-46ba-88ef-465599598fde" providerId="ADAL" clId="{88990CB5-680C-485D-A03C-A9B1303DBEFD}" dt="2023-03-23T11:06:22.556" v="187"/>
          <ac:cxnSpMkLst>
            <pc:docMk/>
            <pc:sldMk cId="1933998798" sldId="507"/>
            <ac:cxnSpMk id="33" creationId="{E55A93E7-123A-479C-A33E-A07BFAA15576}"/>
          </ac:cxnSpMkLst>
        </pc:cxnChg>
        <pc:cxnChg chg="add del mod">
          <ac:chgData name="BEN KHALFALLAH Hela ItimAsrScoVdf" userId="d55be94f-4073-46ba-88ef-465599598fde" providerId="ADAL" clId="{88990CB5-680C-485D-A03C-A9B1303DBEFD}" dt="2023-03-23T11:06:22.556" v="187"/>
          <ac:cxnSpMkLst>
            <pc:docMk/>
            <pc:sldMk cId="1933998798" sldId="507"/>
            <ac:cxnSpMk id="34" creationId="{81B0F057-354F-420F-953A-009800ABB458}"/>
          </ac:cxnSpMkLst>
        </pc:cxnChg>
      </pc:sldChg>
      <pc:sldChg chg="addSp delSp modSp new del">
        <pc:chgData name="BEN KHALFALLAH Hela ItimAsrScoVdf" userId="d55be94f-4073-46ba-88ef-465599598fde" providerId="ADAL" clId="{88990CB5-680C-485D-A03C-A9B1303DBEFD}" dt="2023-03-23T11:06:32.856" v="191" actId="47"/>
        <pc:sldMkLst>
          <pc:docMk/>
          <pc:sldMk cId="234804061" sldId="508"/>
        </pc:sldMkLst>
        <pc:spChg chg="add del mod">
          <ac:chgData name="BEN KHALFALLAH Hela ItimAsrScoVdf" userId="d55be94f-4073-46ba-88ef-465599598fde" providerId="ADAL" clId="{88990CB5-680C-485D-A03C-A9B1303DBEFD}" dt="2023-03-23T11:06:31.246" v="190"/>
          <ac:spMkLst>
            <pc:docMk/>
            <pc:sldMk cId="234804061" sldId="508"/>
            <ac:spMk id="4" creationId="{A87599E1-2961-4513-AF5F-4DE39F155C0F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31.246" v="190"/>
          <ac:spMkLst>
            <pc:docMk/>
            <pc:sldMk cId="234804061" sldId="508"/>
            <ac:spMk id="6" creationId="{0ECE5C17-A58F-4593-9F2C-690CE18042A6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31.246" v="190"/>
          <ac:spMkLst>
            <pc:docMk/>
            <pc:sldMk cId="234804061" sldId="508"/>
            <ac:spMk id="7" creationId="{E10096D6-4980-409C-ADA0-CE4A8CAE8D8C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31.246" v="190"/>
          <ac:spMkLst>
            <pc:docMk/>
            <pc:sldMk cId="234804061" sldId="508"/>
            <ac:spMk id="8" creationId="{1B2325C4-AA98-4266-A09E-2A6209E3D66D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31.246" v="190"/>
          <ac:spMkLst>
            <pc:docMk/>
            <pc:sldMk cId="234804061" sldId="508"/>
            <ac:spMk id="9" creationId="{8276BF6F-CA70-489C-9E14-1E6FEBC623FB}"/>
          </ac:spMkLst>
        </pc:spChg>
        <pc:spChg chg="add del mod">
          <ac:chgData name="BEN KHALFALLAH Hela ItimAsrScoVdf" userId="d55be94f-4073-46ba-88ef-465599598fde" providerId="ADAL" clId="{88990CB5-680C-485D-A03C-A9B1303DBEFD}" dt="2023-03-23T11:06:31.246" v="190"/>
          <ac:spMkLst>
            <pc:docMk/>
            <pc:sldMk cId="234804061" sldId="508"/>
            <ac:spMk id="14" creationId="{EA9BBFAD-9D7B-4D9D-824F-C1058E2BB4B0}"/>
          </ac:spMkLst>
        </pc:spChg>
        <pc:graphicFrameChg chg="add del mod">
          <ac:chgData name="BEN KHALFALLAH Hela ItimAsrScoVdf" userId="d55be94f-4073-46ba-88ef-465599598fde" providerId="ADAL" clId="{88990CB5-680C-485D-A03C-A9B1303DBEFD}" dt="2023-03-23T11:06:31.246" v="190"/>
          <ac:graphicFrameMkLst>
            <pc:docMk/>
            <pc:sldMk cId="234804061" sldId="508"/>
            <ac:graphicFrameMk id="5" creationId="{0C6D8BA4-5597-4438-AF4E-AD0AAFF1EB68}"/>
          </ac:graphicFrameMkLst>
        </pc:graphicFrameChg>
        <pc:cxnChg chg="add del mod">
          <ac:chgData name="BEN KHALFALLAH Hela ItimAsrScoVdf" userId="d55be94f-4073-46ba-88ef-465599598fde" providerId="ADAL" clId="{88990CB5-680C-485D-A03C-A9B1303DBEFD}" dt="2023-03-23T11:06:31.246" v="190"/>
          <ac:cxnSpMkLst>
            <pc:docMk/>
            <pc:sldMk cId="234804061" sldId="508"/>
            <ac:cxnSpMk id="3" creationId="{4EBBDB8D-F3DE-4744-96A5-0516D25BD18B}"/>
          </ac:cxnSpMkLst>
        </pc:cxnChg>
        <pc:cxnChg chg="add del mod">
          <ac:chgData name="BEN KHALFALLAH Hela ItimAsrScoVdf" userId="d55be94f-4073-46ba-88ef-465599598fde" providerId="ADAL" clId="{88990CB5-680C-485D-A03C-A9B1303DBEFD}" dt="2023-03-23T11:06:31.246" v="190"/>
          <ac:cxnSpMkLst>
            <pc:docMk/>
            <pc:sldMk cId="234804061" sldId="508"/>
            <ac:cxnSpMk id="10" creationId="{96A8BE22-F91C-449C-A414-C879ABC99665}"/>
          </ac:cxnSpMkLst>
        </pc:cxnChg>
        <pc:cxnChg chg="add del mod">
          <ac:chgData name="BEN KHALFALLAH Hela ItimAsrScoVdf" userId="d55be94f-4073-46ba-88ef-465599598fde" providerId="ADAL" clId="{88990CB5-680C-485D-A03C-A9B1303DBEFD}" dt="2023-03-23T11:06:31.246" v="190"/>
          <ac:cxnSpMkLst>
            <pc:docMk/>
            <pc:sldMk cId="234804061" sldId="508"/>
            <ac:cxnSpMk id="11" creationId="{C274B48F-E8D9-4FF5-9509-0FF7595725A3}"/>
          </ac:cxnSpMkLst>
        </pc:cxnChg>
        <pc:cxnChg chg="add del mod">
          <ac:chgData name="BEN KHALFALLAH Hela ItimAsrScoVdf" userId="d55be94f-4073-46ba-88ef-465599598fde" providerId="ADAL" clId="{88990CB5-680C-485D-A03C-A9B1303DBEFD}" dt="2023-03-23T11:06:31.246" v="190"/>
          <ac:cxnSpMkLst>
            <pc:docMk/>
            <pc:sldMk cId="234804061" sldId="508"/>
            <ac:cxnSpMk id="12" creationId="{C91DC4B9-7875-442D-BA8A-32A567C9B04C}"/>
          </ac:cxnSpMkLst>
        </pc:cxnChg>
        <pc:cxnChg chg="add del mod">
          <ac:chgData name="BEN KHALFALLAH Hela ItimAsrScoVdf" userId="d55be94f-4073-46ba-88ef-465599598fde" providerId="ADAL" clId="{88990CB5-680C-485D-A03C-A9B1303DBEFD}" dt="2023-03-23T11:06:31.246" v="190"/>
          <ac:cxnSpMkLst>
            <pc:docMk/>
            <pc:sldMk cId="234804061" sldId="508"/>
            <ac:cxnSpMk id="13" creationId="{87F02016-B45D-4851-A471-6E8CDC9E0A8A}"/>
          </ac:cxnSpMkLst>
        </pc:cxnChg>
      </pc:sldChg>
      <pc:sldChg chg="addSp modSp new mod">
        <pc:chgData name="BEN KHALFALLAH Hela ItimAsrScoVdf" userId="d55be94f-4073-46ba-88ef-465599598fde" providerId="ADAL" clId="{88990CB5-680C-485D-A03C-A9B1303DBEFD}" dt="2023-03-23T11:08:30.593" v="227" actId="790"/>
        <pc:sldMkLst>
          <pc:docMk/>
          <pc:sldMk cId="1528339329" sldId="508"/>
        </pc:sldMkLst>
        <pc:spChg chg="mod">
          <ac:chgData name="BEN KHALFALLAH Hela ItimAsrScoVdf" userId="d55be94f-4073-46ba-88ef-465599598fde" providerId="ADAL" clId="{88990CB5-680C-485D-A03C-A9B1303DBEFD}" dt="2023-03-23T11:08:30.593" v="227" actId="790"/>
          <ac:spMkLst>
            <pc:docMk/>
            <pc:sldMk cId="1528339329" sldId="508"/>
            <ac:spMk id="2" creationId="{7B4826F2-67BF-4F71-9D07-C448A12D6D00}"/>
          </ac:spMkLst>
        </pc:spChg>
        <pc:spChg chg="add mod">
          <ac:chgData name="BEN KHALFALLAH Hela ItimAsrScoVdf" userId="d55be94f-4073-46ba-88ef-465599598fde" providerId="ADAL" clId="{88990CB5-680C-485D-A03C-A9B1303DBEFD}" dt="2023-03-23T11:07:45.640" v="205"/>
          <ac:spMkLst>
            <pc:docMk/>
            <pc:sldMk cId="1528339329" sldId="508"/>
            <ac:spMk id="4" creationId="{95F61706-7D37-4A8E-BB9A-D007E89638BA}"/>
          </ac:spMkLst>
        </pc:spChg>
        <pc:spChg chg="add mod">
          <ac:chgData name="BEN KHALFALLAH Hela ItimAsrScoVdf" userId="d55be94f-4073-46ba-88ef-465599598fde" providerId="ADAL" clId="{88990CB5-680C-485D-A03C-A9B1303DBEFD}" dt="2023-03-23T11:07:45.640" v="205"/>
          <ac:spMkLst>
            <pc:docMk/>
            <pc:sldMk cId="1528339329" sldId="508"/>
            <ac:spMk id="5" creationId="{B4A3EA15-25BB-4D48-8EDF-BD7B381116FF}"/>
          </ac:spMkLst>
        </pc:spChg>
        <pc:spChg chg="add mod">
          <ac:chgData name="BEN KHALFALLAH Hela ItimAsrScoVdf" userId="d55be94f-4073-46ba-88ef-465599598fde" providerId="ADAL" clId="{88990CB5-680C-485D-A03C-A9B1303DBEFD}" dt="2023-03-23T11:07:45.640" v="205"/>
          <ac:spMkLst>
            <pc:docMk/>
            <pc:sldMk cId="1528339329" sldId="508"/>
            <ac:spMk id="6" creationId="{10B10F4A-F209-439E-A6E0-44C5AED5E9C9}"/>
          </ac:spMkLst>
        </pc:spChg>
        <pc:spChg chg="add mod">
          <ac:chgData name="BEN KHALFALLAH Hela ItimAsrScoVdf" userId="d55be94f-4073-46ba-88ef-465599598fde" providerId="ADAL" clId="{88990CB5-680C-485D-A03C-A9B1303DBEFD}" dt="2023-03-23T11:07:45.640" v="205"/>
          <ac:spMkLst>
            <pc:docMk/>
            <pc:sldMk cId="1528339329" sldId="508"/>
            <ac:spMk id="7" creationId="{8FB063FE-8BD9-4E78-A1BE-ACEF8601486A}"/>
          </ac:spMkLst>
        </pc:spChg>
        <pc:spChg chg="add mod">
          <ac:chgData name="BEN KHALFALLAH Hela ItimAsrScoVdf" userId="d55be94f-4073-46ba-88ef-465599598fde" providerId="ADAL" clId="{88990CB5-680C-485D-A03C-A9B1303DBEFD}" dt="2023-03-23T11:07:45.640" v="205"/>
          <ac:spMkLst>
            <pc:docMk/>
            <pc:sldMk cId="1528339329" sldId="508"/>
            <ac:spMk id="12" creationId="{4579C22C-F325-4F1A-8750-E1B62BD3BE5B}"/>
          </ac:spMkLst>
        </pc:spChg>
        <pc:graphicFrameChg chg="add mod">
          <ac:chgData name="BEN KHALFALLAH Hela ItimAsrScoVdf" userId="d55be94f-4073-46ba-88ef-465599598fde" providerId="ADAL" clId="{88990CB5-680C-485D-A03C-A9B1303DBEFD}" dt="2023-03-23T11:07:45.640" v="205"/>
          <ac:graphicFrameMkLst>
            <pc:docMk/>
            <pc:sldMk cId="1528339329" sldId="508"/>
            <ac:graphicFrameMk id="3" creationId="{89525EEA-9A9D-4F6F-B344-264A8B63C898}"/>
          </ac:graphicFrameMkLst>
        </pc:graphicFrameChg>
        <pc:cxnChg chg="add mod">
          <ac:chgData name="BEN KHALFALLAH Hela ItimAsrScoVdf" userId="d55be94f-4073-46ba-88ef-465599598fde" providerId="ADAL" clId="{88990CB5-680C-485D-A03C-A9B1303DBEFD}" dt="2023-03-23T11:07:45.640" v="205"/>
          <ac:cxnSpMkLst>
            <pc:docMk/>
            <pc:sldMk cId="1528339329" sldId="508"/>
            <ac:cxnSpMk id="8" creationId="{8CEB5CAA-F34C-4BD2-A0E3-78E97B837B55}"/>
          </ac:cxnSpMkLst>
        </pc:cxnChg>
        <pc:cxnChg chg="add mod">
          <ac:chgData name="BEN KHALFALLAH Hela ItimAsrScoVdf" userId="d55be94f-4073-46ba-88ef-465599598fde" providerId="ADAL" clId="{88990CB5-680C-485D-A03C-A9B1303DBEFD}" dt="2023-03-23T11:07:45.640" v="205"/>
          <ac:cxnSpMkLst>
            <pc:docMk/>
            <pc:sldMk cId="1528339329" sldId="508"/>
            <ac:cxnSpMk id="9" creationId="{CF862CBF-BDD4-4981-8836-BACD66AAEE30}"/>
          </ac:cxnSpMkLst>
        </pc:cxnChg>
        <pc:cxnChg chg="add mod">
          <ac:chgData name="BEN KHALFALLAH Hela ItimAsrScoVdf" userId="d55be94f-4073-46ba-88ef-465599598fde" providerId="ADAL" clId="{88990CB5-680C-485D-A03C-A9B1303DBEFD}" dt="2023-03-23T11:07:45.640" v="205"/>
          <ac:cxnSpMkLst>
            <pc:docMk/>
            <pc:sldMk cId="1528339329" sldId="508"/>
            <ac:cxnSpMk id="10" creationId="{D38CBD1F-3182-4874-8E0C-A5DD876F2D31}"/>
          </ac:cxnSpMkLst>
        </pc:cxnChg>
        <pc:cxnChg chg="add mod">
          <ac:chgData name="BEN KHALFALLAH Hela ItimAsrScoVdf" userId="d55be94f-4073-46ba-88ef-465599598fde" providerId="ADAL" clId="{88990CB5-680C-485D-A03C-A9B1303DBEFD}" dt="2023-03-23T11:08:22.765" v="226" actId="14100"/>
          <ac:cxnSpMkLst>
            <pc:docMk/>
            <pc:sldMk cId="1528339329" sldId="508"/>
            <ac:cxnSpMk id="11" creationId="{DA1A1D6C-141C-4D55-B08A-47A4269C1975}"/>
          </ac:cxnSpMkLst>
        </pc:cxnChg>
      </pc:sldChg>
      <pc:sldChg chg="addSp modSp new mod">
        <pc:chgData name="BEN KHALFALLAH Hela ItimAsrScoVdf" userId="d55be94f-4073-46ba-88ef-465599598fde" providerId="ADAL" clId="{88990CB5-680C-485D-A03C-A9B1303DBEFD}" dt="2023-03-23T11:59:29.203" v="546" actId="14100"/>
        <pc:sldMkLst>
          <pc:docMk/>
          <pc:sldMk cId="899679031" sldId="509"/>
        </pc:sldMkLst>
        <pc:spChg chg="mod">
          <ac:chgData name="BEN KHALFALLAH Hela ItimAsrScoVdf" userId="d55be94f-4073-46ba-88ef-465599598fde" providerId="ADAL" clId="{88990CB5-680C-485D-A03C-A9B1303DBEFD}" dt="2023-03-23T11:38:03.222" v="487" actId="790"/>
          <ac:spMkLst>
            <pc:docMk/>
            <pc:sldMk cId="899679031" sldId="509"/>
            <ac:spMk id="2" creationId="{F27DB8D7-C9DC-4E25-A034-9851A5E901D1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4" creationId="{D2CC1E51-B9DB-4CDC-8872-A002146105B8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5" creationId="{BCBAB992-F3BC-4876-9F64-601BEB0E58E9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6" creationId="{321882B9-A85F-4BAB-8030-F060CD4B157E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7" creationId="{0F763451-8F35-47DB-A762-A9156BF3F90D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8" creationId="{E22F1888-EB07-42D0-AD1F-4AB95F97BB06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9" creationId="{88429435-9BC4-4FF4-A3E8-ECBC0E6DDAF9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10" creationId="{E1DF2B5C-4E68-4C8C-B552-25C6F53131F1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11" creationId="{B0B88B93-09F3-4578-8AA9-DFC3AE46A84F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12" creationId="{4885E13B-9D34-4182-976B-02146EAB2384}"/>
          </ac:spMkLst>
        </pc:spChg>
        <pc:spChg chg="add mod">
          <ac:chgData name="BEN KHALFALLAH Hela ItimAsrScoVdf" userId="d55be94f-4073-46ba-88ef-465599598fde" providerId="ADAL" clId="{88990CB5-680C-485D-A03C-A9B1303DBEFD}" dt="2023-03-23T11:12:52.925" v="292" actId="1076"/>
          <ac:spMkLst>
            <pc:docMk/>
            <pc:sldMk cId="899679031" sldId="509"/>
            <ac:spMk id="13" creationId="{C32CB647-BAE2-4743-B968-B2D60924B0A6}"/>
          </ac:spMkLst>
        </pc:spChg>
        <pc:spChg chg="add mod">
          <ac:chgData name="BEN KHALFALLAH Hela ItimAsrScoVdf" userId="d55be94f-4073-46ba-88ef-465599598fde" providerId="ADAL" clId="{88990CB5-680C-485D-A03C-A9B1303DBEFD}" dt="2023-03-23T11:59:29.203" v="546" actId="14100"/>
          <ac:spMkLst>
            <pc:docMk/>
            <pc:sldMk cId="899679031" sldId="509"/>
            <ac:spMk id="14" creationId="{C50EEEA0-5B12-43D0-B28F-F5E15C663C4D}"/>
          </ac:spMkLst>
        </pc:spChg>
        <pc:picChg chg="add mod">
          <ac:chgData name="BEN KHALFALLAH Hela ItimAsrScoVdf" userId="d55be94f-4073-46ba-88ef-465599598fde" providerId="ADAL" clId="{88990CB5-680C-485D-A03C-A9B1303DBEFD}" dt="2023-03-23T11:12:52.925" v="292" actId="1076"/>
          <ac:picMkLst>
            <pc:docMk/>
            <pc:sldMk cId="899679031" sldId="509"/>
            <ac:picMk id="3" creationId="{B7BB602B-6BF5-41E4-8140-939829B6BB30}"/>
          </ac:picMkLst>
        </pc:picChg>
      </pc:sldChg>
      <pc:sldChg chg="addSp delSp modSp add mod setBg delDesignElem">
        <pc:chgData name="BEN KHALFALLAH Hela ItimAsrScoVdf" userId="d55be94f-4073-46ba-88ef-465599598fde" providerId="ADAL" clId="{88990CB5-680C-485D-A03C-A9B1303DBEFD}" dt="2023-03-23T11:34:38.617" v="441" actId="26606"/>
        <pc:sldMkLst>
          <pc:docMk/>
          <pc:sldMk cId="788925693" sldId="510"/>
        </pc:sldMkLst>
        <pc:spChg chg="mod">
          <ac:chgData name="BEN KHALFALLAH Hela ItimAsrScoVdf" userId="d55be94f-4073-46ba-88ef-465599598fde" providerId="ADAL" clId="{88990CB5-680C-485D-A03C-A9B1303DBEFD}" dt="2023-03-23T11:34:38.589" v="440" actId="26606"/>
          <ac:spMkLst>
            <pc:docMk/>
            <pc:sldMk cId="788925693" sldId="510"/>
            <ac:spMk id="2" creationId="{CF8A60BB-23F4-48B1-8E17-0DF10EB64CA2}"/>
          </ac:spMkLst>
        </pc:spChg>
        <pc:spChg chg="add del">
          <ac:chgData name="BEN KHALFALLAH Hela ItimAsrScoVdf" userId="d55be94f-4073-46ba-88ef-465599598fde" providerId="ADAL" clId="{88990CB5-680C-485D-A03C-A9B1303DBEFD}" dt="2023-03-23T11:34:38.589" v="440" actId="26606"/>
          <ac:spMkLst>
            <pc:docMk/>
            <pc:sldMk cId="788925693" sldId="510"/>
            <ac:spMk id="41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4:38.589" v="440" actId="26606"/>
          <ac:spMkLst>
            <pc:docMk/>
            <pc:sldMk cId="788925693" sldId="510"/>
            <ac:spMk id="43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4:38.589" v="440" actId="26606"/>
          <ac:spMkLst>
            <pc:docMk/>
            <pc:sldMk cId="788925693" sldId="510"/>
            <ac:spMk id="47" creationId="{CA73784B-AC76-4BAD-93AF-C72D0EDFD715}"/>
          </ac:spMkLst>
        </pc:spChg>
        <pc:spChg chg="add">
          <ac:chgData name="BEN KHALFALLAH Hela ItimAsrScoVdf" userId="d55be94f-4073-46ba-88ef-465599598fde" providerId="ADAL" clId="{88990CB5-680C-485D-A03C-A9B1303DBEFD}" dt="2023-03-23T11:34:38.617" v="441" actId="26606"/>
          <ac:spMkLst>
            <pc:docMk/>
            <pc:sldMk cId="788925693" sldId="510"/>
            <ac:spMk id="52" creationId="{3A8EC506-B1DA-46A1-B44D-774E68468E13}"/>
          </ac:spMkLst>
        </pc:spChg>
        <pc:spChg chg="add">
          <ac:chgData name="BEN KHALFALLAH Hela ItimAsrScoVdf" userId="d55be94f-4073-46ba-88ef-465599598fde" providerId="ADAL" clId="{88990CB5-680C-485D-A03C-A9B1303DBEFD}" dt="2023-03-23T11:34:38.617" v="441" actId="26606"/>
          <ac:spMkLst>
            <pc:docMk/>
            <pc:sldMk cId="788925693" sldId="510"/>
            <ac:spMk id="53" creationId="{BFF30785-305E-45D7-984F-5AA93D3CA561}"/>
          </ac:spMkLst>
        </pc:spChg>
        <pc:spChg chg="add">
          <ac:chgData name="BEN KHALFALLAH Hela ItimAsrScoVdf" userId="d55be94f-4073-46ba-88ef-465599598fde" providerId="ADAL" clId="{88990CB5-680C-485D-A03C-A9B1303DBEFD}" dt="2023-03-23T11:34:38.617" v="441" actId="26606"/>
          <ac:spMkLst>
            <pc:docMk/>
            <pc:sldMk cId="788925693" sldId="510"/>
            <ac:spMk id="55" creationId="{42DD0C21-8FEE-4C18-8789-CC8ABE206FE6}"/>
          </ac:spMkLst>
        </pc:spChg>
        <pc:spChg chg="add">
          <ac:chgData name="BEN KHALFALLAH Hela ItimAsrScoVdf" userId="d55be94f-4073-46ba-88ef-465599598fde" providerId="ADAL" clId="{88990CB5-680C-485D-A03C-A9B1303DBEFD}" dt="2023-03-23T11:34:38.617" v="441" actId="26606"/>
          <ac:spMkLst>
            <pc:docMk/>
            <pc:sldMk cId="788925693" sldId="510"/>
            <ac:spMk id="56" creationId="{A4B51757-7607-4CEA-A0EE-3C5BDC2C1CFB}"/>
          </ac:spMkLst>
        </pc:spChg>
        <pc:spChg chg="del">
          <ac:chgData name="BEN KHALFALLAH Hela ItimAsrScoVdf" userId="d55be94f-4073-46ba-88ef-465599598fde" providerId="ADAL" clId="{88990CB5-680C-485D-A03C-A9B1303DBEFD}" dt="2023-03-23T11:34:31.283" v="438"/>
          <ac:spMkLst>
            <pc:docMk/>
            <pc:sldMk cId="788925693" sldId="510"/>
            <ac:spMk id="58" creationId="{3A8EC506-B1DA-46A1-B44D-774E68468E13}"/>
          </ac:spMkLst>
        </pc:spChg>
        <pc:spChg chg="del">
          <ac:chgData name="BEN KHALFALLAH Hela ItimAsrScoVdf" userId="d55be94f-4073-46ba-88ef-465599598fde" providerId="ADAL" clId="{88990CB5-680C-485D-A03C-A9B1303DBEFD}" dt="2023-03-23T11:34:31.283" v="438"/>
          <ac:spMkLst>
            <pc:docMk/>
            <pc:sldMk cId="788925693" sldId="510"/>
            <ac:spMk id="59" creationId="{BFF30785-305E-45D7-984F-5AA93D3CA561}"/>
          </ac:spMkLst>
        </pc:spChg>
        <pc:spChg chg="del">
          <ac:chgData name="BEN KHALFALLAH Hela ItimAsrScoVdf" userId="d55be94f-4073-46ba-88ef-465599598fde" providerId="ADAL" clId="{88990CB5-680C-485D-A03C-A9B1303DBEFD}" dt="2023-03-23T11:34:31.283" v="438"/>
          <ac:spMkLst>
            <pc:docMk/>
            <pc:sldMk cId="788925693" sldId="510"/>
            <ac:spMk id="61" creationId="{42DD0C21-8FEE-4C18-8789-CC8ABE206FE6}"/>
          </ac:spMkLst>
        </pc:spChg>
        <pc:spChg chg="del">
          <ac:chgData name="BEN KHALFALLAH Hela ItimAsrScoVdf" userId="d55be94f-4073-46ba-88ef-465599598fde" providerId="ADAL" clId="{88990CB5-680C-485D-A03C-A9B1303DBEFD}" dt="2023-03-23T11:34:31.283" v="438"/>
          <ac:spMkLst>
            <pc:docMk/>
            <pc:sldMk cId="788925693" sldId="510"/>
            <ac:spMk id="62" creationId="{A4B51757-7607-4CEA-A0EE-3C5BDC2C1CFB}"/>
          </ac:spMkLst>
        </pc:spChg>
        <pc:picChg chg="mod">
          <ac:chgData name="BEN KHALFALLAH Hela ItimAsrScoVdf" userId="d55be94f-4073-46ba-88ef-465599598fde" providerId="ADAL" clId="{88990CB5-680C-485D-A03C-A9B1303DBEFD}" dt="2023-03-23T11:34:38.589" v="440" actId="26606"/>
          <ac:picMkLst>
            <pc:docMk/>
            <pc:sldMk cId="788925693" sldId="510"/>
            <ac:picMk id="36" creationId="{F60361E5-0CAC-7E25-8E31-878A6714757B}"/>
          </ac:picMkLst>
        </pc:picChg>
        <pc:cxnChg chg="add del">
          <ac:chgData name="BEN KHALFALLAH Hela ItimAsrScoVdf" userId="d55be94f-4073-46ba-88ef-465599598fde" providerId="ADAL" clId="{88990CB5-680C-485D-A03C-A9B1303DBEFD}" dt="2023-03-23T11:34:38.589" v="440" actId="26606"/>
          <ac:cxnSpMkLst>
            <pc:docMk/>
            <pc:sldMk cId="788925693" sldId="510"/>
            <ac:cxnSpMk id="45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4:38.589" v="440" actId="26606"/>
          <ac:cxnSpMkLst>
            <pc:docMk/>
            <pc:sldMk cId="788925693" sldId="510"/>
            <ac:cxnSpMk id="49" creationId="{811DCF04-0C7C-44FC-8246-FC8D736B1A71}"/>
          </ac:cxnSpMkLst>
        </pc:cxnChg>
        <pc:cxnChg chg="add">
          <ac:chgData name="BEN KHALFALLAH Hela ItimAsrScoVdf" userId="d55be94f-4073-46ba-88ef-465599598fde" providerId="ADAL" clId="{88990CB5-680C-485D-A03C-A9B1303DBEFD}" dt="2023-03-23T11:34:38.617" v="441" actId="26606"/>
          <ac:cxnSpMkLst>
            <pc:docMk/>
            <pc:sldMk cId="788925693" sldId="510"/>
            <ac:cxnSpMk id="51" creationId="{FEF39256-F095-41C8-8707-6C1A665E8F2F}"/>
          </ac:cxnSpMkLst>
        </pc:cxnChg>
        <pc:cxnChg chg="add">
          <ac:chgData name="BEN KHALFALLAH Hela ItimAsrScoVdf" userId="d55be94f-4073-46ba-88ef-465599598fde" providerId="ADAL" clId="{88990CB5-680C-485D-A03C-A9B1303DBEFD}" dt="2023-03-23T11:34:38.617" v="441" actId="26606"/>
          <ac:cxnSpMkLst>
            <pc:docMk/>
            <pc:sldMk cId="788925693" sldId="510"/>
            <ac:cxnSpMk id="54" creationId="{15E01FA5-D766-43CA-A83D-E7CF3F04E96F}"/>
          </ac:cxnSpMkLst>
        </pc:cxnChg>
        <pc:cxnChg chg="del">
          <ac:chgData name="BEN KHALFALLAH Hela ItimAsrScoVdf" userId="d55be94f-4073-46ba-88ef-465599598fde" providerId="ADAL" clId="{88990CB5-680C-485D-A03C-A9B1303DBEFD}" dt="2023-03-23T11:34:31.283" v="438"/>
          <ac:cxnSpMkLst>
            <pc:docMk/>
            <pc:sldMk cId="788925693" sldId="510"/>
            <ac:cxnSpMk id="60" creationId="{15E01FA5-D766-43CA-A83D-E7CF3F04E96F}"/>
          </ac:cxnSpMkLst>
        </pc:cxnChg>
        <pc:cxnChg chg="del">
          <ac:chgData name="BEN KHALFALLAH Hela ItimAsrScoVdf" userId="d55be94f-4073-46ba-88ef-465599598fde" providerId="ADAL" clId="{88990CB5-680C-485D-A03C-A9B1303DBEFD}" dt="2023-03-23T11:34:31.283" v="438"/>
          <ac:cxnSpMkLst>
            <pc:docMk/>
            <pc:sldMk cId="788925693" sldId="510"/>
            <ac:cxnSpMk id="63" creationId="{FEF39256-F095-41C8-8707-6C1A665E8F2F}"/>
          </ac:cxnSpMkLst>
        </pc:cxnChg>
      </pc:sldChg>
      <pc:sldChg chg="addSp delSp modSp add mod setBg delDesignElem">
        <pc:chgData name="BEN KHALFALLAH Hela ItimAsrScoVdf" userId="d55be94f-4073-46ba-88ef-465599598fde" providerId="ADAL" clId="{88990CB5-680C-485D-A03C-A9B1303DBEFD}" dt="2023-03-23T11:36:58.642" v="476" actId="26606"/>
        <pc:sldMkLst>
          <pc:docMk/>
          <pc:sldMk cId="1668867686" sldId="511"/>
        </pc:sldMkLst>
        <pc:spChg chg="mod ord">
          <ac:chgData name="BEN KHALFALLAH Hela ItimAsrScoVdf" userId="d55be94f-4073-46ba-88ef-465599598fde" providerId="ADAL" clId="{88990CB5-680C-485D-A03C-A9B1303DBEFD}" dt="2023-03-23T11:36:58.642" v="476" actId="26606"/>
          <ac:spMkLst>
            <pc:docMk/>
            <pc:sldMk cId="1668867686" sldId="511"/>
            <ac:spMk id="2" creationId="{03D8C60A-B832-46C0-A95D-2483A270BFE2}"/>
          </ac:spMkLst>
        </pc:spChg>
        <pc:spChg chg="add del">
          <ac:chgData name="BEN KHALFALLAH Hela ItimAsrScoVdf" userId="d55be94f-4073-46ba-88ef-465599598fde" providerId="ADAL" clId="{88990CB5-680C-485D-A03C-A9B1303DBEFD}" dt="2023-03-23T11:36:54.937" v="471" actId="26606"/>
          <ac:spMkLst>
            <pc:docMk/>
            <pc:sldMk cId="1668867686" sldId="511"/>
            <ac:spMk id="28683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6:54.937" v="471" actId="26606"/>
          <ac:spMkLst>
            <pc:docMk/>
            <pc:sldMk cId="1668867686" sldId="511"/>
            <ac:spMk id="28685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6:54.937" v="471" actId="26606"/>
          <ac:spMkLst>
            <pc:docMk/>
            <pc:sldMk cId="1668867686" sldId="511"/>
            <ac:spMk id="28689" creationId="{CA73784B-AC76-4BAD-93AF-C72D0EDFD715}"/>
          </ac:spMkLst>
        </pc:spChg>
        <pc:spChg chg="add del">
          <ac:chgData name="BEN KHALFALLAH Hela ItimAsrScoVdf" userId="d55be94f-4073-46ba-88ef-465599598fde" providerId="ADAL" clId="{88990CB5-680C-485D-A03C-A9B1303DBEFD}" dt="2023-03-23T11:36:56.041" v="473" actId="26606"/>
          <ac:spMkLst>
            <pc:docMk/>
            <pc:sldMk cId="1668867686" sldId="511"/>
            <ac:spMk id="28693" creationId="{8CD2B798-7994-4548-A2BE-4AEF9C1A5FAE}"/>
          </ac:spMkLst>
        </pc:spChg>
        <pc:spChg chg="add del">
          <ac:chgData name="BEN KHALFALLAH Hela ItimAsrScoVdf" userId="d55be94f-4073-46ba-88ef-465599598fde" providerId="ADAL" clId="{88990CB5-680C-485D-A03C-A9B1303DBEFD}" dt="2023-03-23T11:36:56.041" v="473" actId="26606"/>
          <ac:spMkLst>
            <pc:docMk/>
            <pc:sldMk cId="1668867686" sldId="511"/>
            <ac:spMk id="28694" creationId="{E6162320-3B67-42BB-AF9D-939326E6489E}"/>
          </ac:spMkLst>
        </pc:spChg>
        <pc:spChg chg="add del">
          <ac:chgData name="BEN KHALFALLAH Hela ItimAsrScoVdf" userId="d55be94f-4073-46ba-88ef-465599598fde" providerId="ADAL" clId="{88990CB5-680C-485D-A03C-A9B1303DBEFD}" dt="2023-03-23T11:36:56.041" v="473" actId="26606"/>
          <ac:spMkLst>
            <pc:docMk/>
            <pc:sldMk cId="1668867686" sldId="511"/>
            <ac:spMk id="28696" creationId="{CC1CA635-2D9C-4E3E-820F-5FE35AC143B2}"/>
          </ac:spMkLst>
        </pc:spChg>
        <pc:spChg chg="add del">
          <ac:chgData name="BEN KHALFALLAH Hela ItimAsrScoVdf" userId="d55be94f-4073-46ba-88ef-465599598fde" providerId="ADAL" clId="{88990CB5-680C-485D-A03C-A9B1303DBEFD}" dt="2023-03-23T11:36:58.615" v="475" actId="26606"/>
          <ac:spMkLst>
            <pc:docMk/>
            <pc:sldMk cId="1668867686" sldId="511"/>
            <ac:spMk id="28699" creationId="{3A8EC506-B1DA-46A1-B44D-774E68468E13}"/>
          </ac:spMkLst>
        </pc:spChg>
        <pc:spChg chg="add del">
          <ac:chgData name="BEN KHALFALLAH Hela ItimAsrScoVdf" userId="d55be94f-4073-46ba-88ef-465599598fde" providerId="ADAL" clId="{88990CB5-680C-485D-A03C-A9B1303DBEFD}" dt="2023-03-23T11:36:58.615" v="475" actId="26606"/>
          <ac:spMkLst>
            <pc:docMk/>
            <pc:sldMk cId="1668867686" sldId="511"/>
            <ac:spMk id="28700" creationId="{BFF30785-305E-45D7-984F-5AA93D3CA561}"/>
          </ac:spMkLst>
        </pc:spChg>
        <pc:spChg chg="add del">
          <ac:chgData name="BEN KHALFALLAH Hela ItimAsrScoVdf" userId="d55be94f-4073-46ba-88ef-465599598fde" providerId="ADAL" clId="{88990CB5-680C-485D-A03C-A9B1303DBEFD}" dt="2023-03-23T11:36:58.615" v="475" actId="26606"/>
          <ac:spMkLst>
            <pc:docMk/>
            <pc:sldMk cId="1668867686" sldId="511"/>
            <ac:spMk id="28702" creationId="{CA73784B-AC76-4BAD-93AF-C72D0EDFD715}"/>
          </ac:spMkLst>
        </pc:spChg>
        <pc:spChg chg="add">
          <ac:chgData name="BEN KHALFALLAH Hela ItimAsrScoVdf" userId="d55be94f-4073-46ba-88ef-465599598fde" providerId="ADAL" clId="{88990CB5-680C-485D-A03C-A9B1303DBEFD}" dt="2023-03-23T11:36:58.642" v="476" actId="26606"/>
          <ac:spMkLst>
            <pc:docMk/>
            <pc:sldMk cId="1668867686" sldId="511"/>
            <ac:spMk id="28705" creationId="{3A8EC506-B1DA-46A1-B44D-774E68468E13}"/>
          </ac:spMkLst>
        </pc:spChg>
        <pc:spChg chg="add">
          <ac:chgData name="BEN KHALFALLAH Hela ItimAsrScoVdf" userId="d55be94f-4073-46ba-88ef-465599598fde" providerId="ADAL" clId="{88990CB5-680C-485D-A03C-A9B1303DBEFD}" dt="2023-03-23T11:36:58.642" v="476" actId="26606"/>
          <ac:spMkLst>
            <pc:docMk/>
            <pc:sldMk cId="1668867686" sldId="511"/>
            <ac:spMk id="28706" creationId="{BFF30785-305E-45D7-984F-5AA93D3CA561}"/>
          </ac:spMkLst>
        </pc:spChg>
        <pc:spChg chg="add">
          <ac:chgData name="BEN KHALFALLAH Hela ItimAsrScoVdf" userId="d55be94f-4073-46ba-88ef-465599598fde" providerId="ADAL" clId="{88990CB5-680C-485D-A03C-A9B1303DBEFD}" dt="2023-03-23T11:36:58.642" v="476" actId="26606"/>
          <ac:spMkLst>
            <pc:docMk/>
            <pc:sldMk cId="1668867686" sldId="511"/>
            <ac:spMk id="28708" creationId="{2A85F7B3-F4E6-4FBF-B74E-43CAB468F500}"/>
          </ac:spMkLst>
        </pc:spChg>
        <pc:spChg chg="del">
          <ac:chgData name="BEN KHALFALLAH Hela ItimAsrScoVdf" userId="d55be94f-4073-46ba-88ef-465599598fde" providerId="ADAL" clId="{88990CB5-680C-485D-A03C-A9B1303DBEFD}" dt="2023-03-23T11:36:47.525" v="468"/>
          <ac:spMkLst>
            <pc:docMk/>
            <pc:sldMk cId="1668867686" sldId="511"/>
            <ac:spMk id="28750" creationId="{3A8EC506-B1DA-46A1-B44D-774E68468E13}"/>
          </ac:spMkLst>
        </pc:spChg>
        <pc:spChg chg="del">
          <ac:chgData name="BEN KHALFALLAH Hela ItimAsrScoVdf" userId="d55be94f-4073-46ba-88ef-465599598fde" providerId="ADAL" clId="{88990CB5-680C-485D-A03C-A9B1303DBEFD}" dt="2023-03-23T11:36:47.525" v="468"/>
          <ac:spMkLst>
            <pc:docMk/>
            <pc:sldMk cId="1668867686" sldId="511"/>
            <ac:spMk id="28751" creationId="{BFF30785-305E-45D7-984F-5AA93D3CA561}"/>
          </ac:spMkLst>
        </pc:spChg>
        <pc:spChg chg="del">
          <ac:chgData name="BEN KHALFALLAH Hela ItimAsrScoVdf" userId="d55be94f-4073-46ba-88ef-465599598fde" providerId="ADAL" clId="{88990CB5-680C-485D-A03C-A9B1303DBEFD}" dt="2023-03-23T11:36:47.525" v="468"/>
          <ac:spMkLst>
            <pc:docMk/>
            <pc:sldMk cId="1668867686" sldId="511"/>
            <ac:spMk id="28753" creationId="{CA73784B-AC76-4BAD-93AF-C72D0EDFD715}"/>
          </ac:spMkLst>
        </pc:spChg>
        <pc:picChg chg="mod">
          <ac:chgData name="BEN KHALFALLAH Hela ItimAsrScoVdf" userId="d55be94f-4073-46ba-88ef-465599598fde" providerId="ADAL" clId="{88990CB5-680C-485D-A03C-A9B1303DBEFD}" dt="2023-03-23T11:36:58.642" v="476" actId="26606"/>
          <ac:picMkLst>
            <pc:docMk/>
            <pc:sldMk cId="1668867686" sldId="511"/>
            <ac:picMk id="28678" creationId="{92CFD91C-8A8F-44DC-A9DF-3E3762B98748}"/>
          </ac:picMkLst>
        </pc:picChg>
        <pc:cxnChg chg="add del">
          <ac:chgData name="BEN KHALFALLAH Hela ItimAsrScoVdf" userId="d55be94f-4073-46ba-88ef-465599598fde" providerId="ADAL" clId="{88990CB5-680C-485D-A03C-A9B1303DBEFD}" dt="2023-03-23T11:36:54.937" v="471" actId="26606"/>
          <ac:cxnSpMkLst>
            <pc:docMk/>
            <pc:sldMk cId="1668867686" sldId="511"/>
            <ac:cxnSpMk id="28687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6:54.937" v="471" actId="26606"/>
          <ac:cxnSpMkLst>
            <pc:docMk/>
            <pc:sldMk cId="1668867686" sldId="511"/>
            <ac:cxnSpMk id="28691" creationId="{811DCF04-0C7C-44FC-8246-FC8D736B1A71}"/>
          </ac:cxnSpMkLst>
        </pc:cxnChg>
        <pc:cxnChg chg="add del">
          <ac:chgData name="BEN KHALFALLAH Hela ItimAsrScoVdf" userId="d55be94f-4073-46ba-88ef-465599598fde" providerId="ADAL" clId="{88990CB5-680C-485D-A03C-A9B1303DBEFD}" dt="2023-03-23T11:36:56.041" v="473" actId="26606"/>
          <ac:cxnSpMkLst>
            <pc:docMk/>
            <pc:sldMk cId="1668867686" sldId="511"/>
            <ac:cxnSpMk id="28695" creationId="{6722E143-84C1-4F95-937C-78B92D2811C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6:56.041" v="473" actId="26606"/>
          <ac:cxnSpMkLst>
            <pc:docMk/>
            <pc:sldMk cId="1668867686" sldId="511"/>
            <ac:cxnSpMk id="28697" creationId="{E0E62FBC-456F-48AE-91ED-3956405D76D2}"/>
          </ac:cxnSpMkLst>
        </pc:cxnChg>
        <pc:cxnChg chg="add del">
          <ac:chgData name="BEN KHALFALLAH Hela ItimAsrScoVdf" userId="d55be94f-4073-46ba-88ef-465599598fde" providerId="ADAL" clId="{88990CB5-680C-485D-A03C-A9B1303DBEFD}" dt="2023-03-23T11:36:58.615" v="475" actId="26606"/>
          <ac:cxnSpMkLst>
            <pc:docMk/>
            <pc:sldMk cId="1668867686" sldId="511"/>
            <ac:cxnSpMk id="28701" creationId="{15E01FA5-D766-43CA-A83D-E7CF3F04E96F}"/>
          </ac:cxnSpMkLst>
        </pc:cxnChg>
        <pc:cxnChg chg="add del">
          <ac:chgData name="BEN KHALFALLAH Hela ItimAsrScoVdf" userId="d55be94f-4073-46ba-88ef-465599598fde" providerId="ADAL" clId="{88990CB5-680C-485D-A03C-A9B1303DBEFD}" dt="2023-03-23T11:36:58.615" v="475" actId="26606"/>
          <ac:cxnSpMkLst>
            <pc:docMk/>
            <pc:sldMk cId="1668867686" sldId="511"/>
            <ac:cxnSpMk id="28703" creationId="{811DCF04-0C7C-44FC-8246-FC8D736B1A71}"/>
          </ac:cxnSpMkLst>
        </pc:cxnChg>
        <pc:cxnChg chg="add">
          <ac:chgData name="BEN KHALFALLAH Hela ItimAsrScoVdf" userId="d55be94f-4073-46ba-88ef-465599598fde" providerId="ADAL" clId="{88990CB5-680C-485D-A03C-A9B1303DBEFD}" dt="2023-03-23T11:36:58.642" v="476" actId="26606"/>
          <ac:cxnSpMkLst>
            <pc:docMk/>
            <pc:sldMk cId="1668867686" sldId="511"/>
            <ac:cxnSpMk id="28707" creationId="{15E01FA5-D766-43CA-A83D-E7CF3F04E96F}"/>
          </ac:cxnSpMkLst>
        </pc:cxnChg>
        <pc:cxnChg chg="add">
          <ac:chgData name="BEN KHALFALLAH Hela ItimAsrScoVdf" userId="d55be94f-4073-46ba-88ef-465599598fde" providerId="ADAL" clId="{88990CB5-680C-485D-A03C-A9B1303DBEFD}" dt="2023-03-23T11:36:58.642" v="476" actId="26606"/>
          <ac:cxnSpMkLst>
            <pc:docMk/>
            <pc:sldMk cId="1668867686" sldId="511"/>
            <ac:cxnSpMk id="28709" creationId="{73741D5B-1709-4CDB-963A-CC3C749412B8}"/>
          </ac:cxnSpMkLst>
        </pc:cxnChg>
        <pc:cxnChg chg="del">
          <ac:chgData name="BEN KHALFALLAH Hela ItimAsrScoVdf" userId="d55be94f-4073-46ba-88ef-465599598fde" providerId="ADAL" clId="{88990CB5-680C-485D-A03C-A9B1303DBEFD}" dt="2023-03-23T11:36:47.525" v="468"/>
          <ac:cxnSpMkLst>
            <pc:docMk/>
            <pc:sldMk cId="1668867686" sldId="511"/>
            <ac:cxnSpMk id="28749" creationId="{811DCF04-0C7C-44FC-8246-FC8D736B1A71}"/>
          </ac:cxnSpMkLst>
        </pc:cxnChg>
        <pc:cxnChg chg="del">
          <ac:chgData name="BEN KHALFALLAH Hela ItimAsrScoVdf" userId="d55be94f-4073-46ba-88ef-465599598fde" providerId="ADAL" clId="{88990CB5-680C-485D-A03C-A9B1303DBEFD}" dt="2023-03-23T11:36:47.525" v="468"/>
          <ac:cxnSpMkLst>
            <pc:docMk/>
            <pc:sldMk cId="1668867686" sldId="511"/>
            <ac:cxnSpMk id="28752" creationId="{15E01FA5-D766-43CA-A83D-E7CF3F04E96F}"/>
          </ac:cxnSpMkLst>
        </pc:cxnChg>
      </pc:sldChg>
      <pc:sldChg chg="addSp delSp modSp new del mod">
        <pc:chgData name="BEN KHALFALLAH Hela ItimAsrScoVdf" userId="d55be94f-4073-46ba-88ef-465599598fde" providerId="ADAL" clId="{88990CB5-680C-485D-A03C-A9B1303DBEFD}" dt="2023-03-23T12:02:38.635" v="593" actId="47"/>
        <pc:sldMkLst>
          <pc:docMk/>
          <pc:sldMk cId="1122597777" sldId="512"/>
        </pc:sldMkLst>
        <pc:spChg chg="mod">
          <ac:chgData name="BEN KHALFALLAH Hela ItimAsrScoVdf" userId="d55be94f-4073-46ba-88ef-465599598fde" providerId="ADAL" clId="{88990CB5-680C-485D-A03C-A9B1303DBEFD}" dt="2023-03-23T12:01:46.032" v="573" actId="20577"/>
          <ac:spMkLst>
            <pc:docMk/>
            <pc:sldMk cId="1122597777" sldId="512"/>
            <ac:spMk id="2" creationId="{42AF70D9-B65B-4DF7-8474-1C14F1C6A2E6}"/>
          </ac:spMkLst>
        </pc:spChg>
        <pc:picChg chg="add del mod">
          <ac:chgData name="BEN KHALFALLAH Hela ItimAsrScoVdf" userId="d55be94f-4073-46ba-88ef-465599598fde" providerId="ADAL" clId="{88990CB5-680C-485D-A03C-A9B1303DBEFD}" dt="2023-03-23T12:01:48.042" v="574" actId="478"/>
          <ac:picMkLst>
            <pc:docMk/>
            <pc:sldMk cId="1122597777" sldId="512"/>
            <ac:picMk id="3074" creationId="{BD1E1F81-C346-4CC5-BBE9-2E0F09CE1745}"/>
          </ac:picMkLst>
        </pc:picChg>
        <pc:picChg chg="add mod">
          <ac:chgData name="BEN KHALFALLAH Hela ItimAsrScoVdf" userId="d55be94f-4073-46ba-88ef-465599598fde" providerId="ADAL" clId="{88990CB5-680C-485D-A03C-A9B1303DBEFD}" dt="2023-03-23T12:01:54.195" v="576" actId="1076"/>
          <ac:picMkLst>
            <pc:docMk/>
            <pc:sldMk cId="1122597777" sldId="512"/>
            <ac:picMk id="3076" creationId="{1545EEB3-0C60-41D8-BE32-E53B530E2B6F}"/>
          </ac:picMkLst>
        </pc:picChg>
      </pc:sldChg>
      <pc:sldChg chg="addSp delSp modSp add mod ord">
        <pc:chgData name="BEN KHALFALLAH Hela ItimAsrScoVdf" userId="d55be94f-4073-46ba-88ef-465599598fde" providerId="ADAL" clId="{88990CB5-680C-485D-A03C-A9B1303DBEFD}" dt="2023-03-24T07:30:33.478" v="675" actId="14100"/>
        <pc:sldMkLst>
          <pc:docMk/>
          <pc:sldMk cId="2297079177" sldId="513"/>
        </pc:sldMkLst>
        <pc:spChg chg="mod">
          <ac:chgData name="BEN KHALFALLAH Hela ItimAsrScoVdf" userId="d55be94f-4073-46ba-88ef-465599598fde" providerId="ADAL" clId="{88990CB5-680C-485D-A03C-A9B1303DBEFD}" dt="2023-03-24T07:30:33.478" v="675" actId="14100"/>
          <ac:spMkLst>
            <pc:docMk/>
            <pc:sldMk cId="2297079177" sldId="513"/>
            <ac:spMk id="2" creationId="{B5ED9C6A-9276-4971-9F2C-59A8BDF3F2D3}"/>
          </ac:spMkLst>
        </pc:spChg>
        <pc:spChg chg="add del mod">
          <ac:chgData name="BEN KHALFALLAH Hela ItimAsrScoVdf" userId="d55be94f-4073-46ba-88ef-465599598fde" providerId="ADAL" clId="{88990CB5-680C-485D-A03C-A9B1303DBEFD}" dt="2023-03-23T12:02:13.479" v="584" actId="478"/>
          <ac:spMkLst>
            <pc:docMk/>
            <pc:sldMk cId="2297079177" sldId="513"/>
            <ac:spMk id="4" creationId="{9478BA46-B94D-4CCC-BF3A-BB4D8C92FE24}"/>
          </ac:spMkLst>
        </pc:spChg>
        <pc:graphicFrameChg chg="del">
          <ac:chgData name="BEN KHALFALLAH Hela ItimAsrScoVdf" userId="d55be94f-4073-46ba-88ef-465599598fde" providerId="ADAL" clId="{88990CB5-680C-485D-A03C-A9B1303DBEFD}" dt="2023-03-23T12:02:11.361" v="582" actId="478"/>
          <ac:graphicFrameMkLst>
            <pc:docMk/>
            <pc:sldMk cId="2297079177" sldId="513"/>
            <ac:graphicFrameMk id="5" creationId="{4E562392-C587-3E94-9DD1-23BFDA8354E8}"/>
          </ac:graphicFrameMkLst>
        </pc:graphicFrameChg>
        <pc:picChg chg="add mod">
          <ac:chgData name="BEN KHALFALLAH Hela ItimAsrScoVdf" userId="d55be94f-4073-46ba-88ef-465599598fde" providerId="ADAL" clId="{88990CB5-680C-485D-A03C-A9B1303DBEFD}" dt="2023-03-23T12:02:49.446" v="596" actId="1076"/>
          <ac:picMkLst>
            <pc:docMk/>
            <pc:sldMk cId="2297079177" sldId="513"/>
            <ac:picMk id="4098" creationId="{C52455BA-3F12-4007-ADB9-7EEF9978BA98}"/>
          </ac:picMkLst>
        </pc:picChg>
      </pc:sldChg>
      <pc:sldChg chg="addSp delSp modSp add mod">
        <pc:chgData name="BEN KHALFALLAH Hela ItimAsrScoVdf" userId="d55be94f-4073-46ba-88ef-465599598fde" providerId="ADAL" clId="{88990CB5-680C-485D-A03C-A9B1303DBEFD}" dt="2023-03-24T12:10:48.864" v="1127"/>
        <pc:sldMkLst>
          <pc:docMk/>
          <pc:sldMk cId="1132693335" sldId="514"/>
        </pc:sldMkLst>
        <pc:graphicFrameChg chg="add mod">
          <ac:chgData name="BEN KHALFALLAH Hela ItimAsrScoVdf" userId="d55be94f-4073-46ba-88ef-465599598fde" providerId="ADAL" clId="{88990CB5-680C-485D-A03C-A9B1303DBEFD}" dt="2023-03-24T12:10:48.864" v="1127"/>
          <ac:graphicFrameMkLst>
            <pc:docMk/>
            <pc:sldMk cId="1132693335" sldId="514"/>
            <ac:graphicFrameMk id="10" creationId="{FB1CD967-98F2-46BB-9E8C-2EAE788A3C89}"/>
          </ac:graphicFrameMkLst>
        </pc:graphicFrameChg>
        <pc:picChg chg="del">
          <ac:chgData name="BEN KHALFALLAH Hela ItimAsrScoVdf" userId="d55be94f-4073-46ba-88ef-465599598fde" providerId="ADAL" clId="{88990CB5-680C-485D-A03C-A9B1303DBEFD}" dt="2023-03-24T07:41:03.407" v="701" actId="478"/>
          <ac:picMkLst>
            <pc:docMk/>
            <pc:sldMk cId="1132693335" sldId="514"/>
            <ac:picMk id="4" creationId="{949AE1F8-24CD-4C5B-83AA-EE9DA37808D5}"/>
          </ac:picMkLst>
        </pc:picChg>
        <pc:picChg chg="add mod">
          <ac:chgData name="BEN KHALFALLAH Hela ItimAsrScoVdf" userId="d55be94f-4073-46ba-88ef-465599598fde" providerId="ADAL" clId="{88990CB5-680C-485D-A03C-A9B1303DBEFD}" dt="2023-03-24T07:41:40.508" v="708"/>
          <ac:picMkLst>
            <pc:docMk/>
            <pc:sldMk cId="1132693335" sldId="514"/>
            <ac:picMk id="11" creationId="{244C6FBB-FF2F-47BC-AB34-9C1193E2490B}"/>
          </ac:picMkLst>
        </pc:picChg>
        <pc:picChg chg="del">
          <ac:chgData name="BEN KHALFALLAH Hela ItimAsrScoVdf" userId="d55be94f-4073-46ba-88ef-465599598fde" providerId="ADAL" clId="{88990CB5-680C-485D-A03C-A9B1303DBEFD}" dt="2023-03-24T07:41:28.646" v="707" actId="21"/>
          <ac:picMkLst>
            <pc:docMk/>
            <pc:sldMk cId="1132693335" sldId="514"/>
            <ac:picMk id="35" creationId="{D96DF0A6-F0D9-4E0A-BB5F-B64D243F014F}"/>
          </ac:picMkLst>
        </pc:picChg>
      </pc:sldChg>
      <pc:sldChg chg="addSp modSp new del mod setBg">
        <pc:chgData name="BEN KHALFALLAH Hela ItimAsrScoVdf" userId="d55be94f-4073-46ba-88ef-465599598fde" providerId="ADAL" clId="{88990CB5-680C-485D-A03C-A9B1303DBEFD}" dt="2023-03-24T07:51:29.130" v="891" actId="47"/>
        <pc:sldMkLst>
          <pc:docMk/>
          <pc:sldMk cId="1692559309" sldId="515"/>
        </pc:sldMkLst>
        <pc:spChg chg="mod">
          <ac:chgData name="BEN KHALFALLAH Hela ItimAsrScoVdf" userId="d55be94f-4073-46ba-88ef-465599598fde" providerId="ADAL" clId="{88990CB5-680C-485D-A03C-A9B1303DBEFD}" dt="2023-03-24T07:29:14.886" v="662" actId="790"/>
          <ac:spMkLst>
            <pc:docMk/>
            <pc:sldMk cId="1692559309" sldId="515"/>
            <ac:spMk id="2" creationId="{AD5D4AD4-9E80-4F7D-BEC4-1F5521F02F0D}"/>
          </ac:spMkLst>
        </pc:spChg>
        <pc:spChg chg="add mod">
          <ac:chgData name="BEN KHALFALLAH Hela ItimAsrScoVdf" userId="d55be94f-4073-46ba-88ef-465599598fde" providerId="ADAL" clId="{88990CB5-680C-485D-A03C-A9B1303DBEFD}" dt="2023-03-24T07:29:36.535" v="665" actId="208"/>
          <ac:spMkLst>
            <pc:docMk/>
            <pc:sldMk cId="1692559309" sldId="515"/>
            <ac:spMk id="3" creationId="{D96D89F4-292D-4FB8-9622-AA589B381186}"/>
          </ac:spMkLst>
        </pc:spChg>
        <pc:spChg chg="add mod">
          <ac:chgData name="BEN KHALFALLAH Hela ItimAsrScoVdf" userId="d55be94f-4073-46ba-88ef-465599598fde" providerId="ADAL" clId="{88990CB5-680C-485D-A03C-A9B1303DBEFD}" dt="2023-03-24T07:29:41.185" v="666" actId="571"/>
          <ac:spMkLst>
            <pc:docMk/>
            <pc:sldMk cId="1692559309" sldId="515"/>
            <ac:spMk id="9" creationId="{6F49EEDC-3F05-4559-888C-B52041EC2FA0}"/>
          </ac:spMkLst>
        </pc:spChg>
        <pc:spChg chg="add mod">
          <ac:chgData name="BEN KHALFALLAH Hela ItimAsrScoVdf" userId="d55be94f-4073-46ba-88ef-465599598fde" providerId="ADAL" clId="{88990CB5-680C-485D-A03C-A9B1303DBEFD}" dt="2023-03-24T07:29:52.869" v="669" actId="571"/>
          <ac:spMkLst>
            <pc:docMk/>
            <pc:sldMk cId="1692559309" sldId="515"/>
            <ac:spMk id="10" creationId="{3D6B74E8-A471-49EC-AE40-A4BB87ECF0A3}"/>
          </ac:spMkLst>
        </pc:spChg>
        <pc:spChg chg="add mod">
          <ac:chgData name="BEN KHALFALLAH Hela ItimAsrScoVdf" userId="d55be94f-4073-46ba-88ef-465599598fde" providerId="ADAL" clId="{88990CB5-680C-485D-A03C-A9B1303DBEFD}" dt="2023-03-24T07:29:56.321" v="670" actId="571"/>
          <ac:spMkLst>
            <pc:docMk/>
            <pc:sldMk cId="1692559309" sldId="515"/>
            <ac:spMk id="11" creationId="{4D213F6B-45FD-439D-8A17-FE1F18A48743}"/>
          </ac:spMkLst>
        </pc:spChg>
        <pc:spChg chg="add mod">
          <ac:chgData name="BEN KHALFALLAH Hela ItimAsrScoVdf" userId="d55be94f-4073-46ba-88ef-465599598fde" providerId="ADAL" clId="{88990CB5-680C-485D-A03C-A9B1303DBEFD}" dt="2023-03-24T07:30:11.955" v="673" actId="208"/>
          <ac:spMkLst>
            <pc:docMk/>
            <pc:sldMk cId="1692559309" sldId="515"/>
            <ac:spMk id="12" creationId="{A8DCF578-D441-4B04-89CC-534639FCAB30}"/>
          </ac:spMkLst>
        </pc:spChg>
        <pc:spChg chg="add mod">
          <ac:chgData name="BEN KHALFALLAH Hela ItimAsrScoVdf" userId="d55be94f-4073-46ba-88ef-465599598fde" providerId="ADAL" clId="{88990CB5-680C-485D-A03C-A9B1303DBEFD}" dt="2023-03-24T07:30:11.955" v="673" actId="208"/>
          <ac:spMkLst>
            <pc:docMk/>
            <pc:sldMk cId="1692559309" sldId="515"/>
            <ac:spMk id="13" creationId="{359E4DDA-274D-43BA-896F-D5F5D2A14D74}"/>
          </ac:spMkLst>
        </pc:spChg>
        <pc:spChg chg="add">
          <ac:chgData name="BEN KHALFALLAH Hela ItimAsrScoVdf" userId="d55be94f-4073-46ba-88ef-465599598fde" providerId="ADAL" clId="{88990CB5-680C-485D-A03C-A9B1303DBEFD}" dt="2023-03-24T07:28:00.733" v="607" actId="26606"/>
          <ac:spMkLst>
            <pc:docMk/>
            <pc:sldMk cId="1692559309" sldId="515"/>
            <ac:spMk id="1031" creationId="{3A8EC506-B1DA-46A1-B44D-774E68468E13}"/>
          </ac:spMkLst>
        </pc:spChg>
        <pc:spChg chg="add">
          <ac:chgData name="BEN KHALFALLAH Hela ItimAsrScoVdf" userId="d55be94f-4073-46ba-88ef-465599598fde" providerId="ADAL" clId="{88990CB5-680C-485D-A03C-A9B1303DBEFD}" dt="2023-03-24T07:28:00.733" v="607" actId="26606"/>
          <ac:spMkLst>
            <pc:docMk/>
            <pc:sldMk cId="1692559309" sldId="515"/>
            <ac:spMk id="1033" creationId="{BFF30785-305E-45D7-984F-5AA93D3CA561}"/>
          </ac:spMkLst>
        </pc:spChg>
        <pc:spChg chg="add">
          <ac:chgData name="BEN KHALFALLAH Hela ItimAsrScoVdf" userId="d55be94f-4073-46ba-88ef-465599598fde" providerId="ADAL" clId="{88990CB5-680C-485D-A03C-A9B1303DBEFD}" dt="2023-03-24T07:28:00.733" v="607" actId="26606"/>
          <ac:spMkLst>
            <pc:docMk/>
            <pc:sldMk cId="1692559309" sldId="515"/>
            <ac:spMk id="1037" creationId="{C6D18C07-B1F9-42F0-8956-B88FC37A674C}"/>
          </ac:spMkLst>
        </pc:spChg>
        <pc:picChg chg="add mod">
          <ac:chgData name="BEN KHALFALLAH Hela ItimAsrScoVdf" userId="d55be94f-4073-46ba-88ef-465599598fde" providerId="ADAL" clId="{88990CB5-680C-485D-A03C-A9B1303DBEFD}" dt="2023-03-24T07:29:45.638" v="668" actId="1076"/>
          <ac:picMkLst>
            <pc:docMk/>
            <pc:sldMk cId="1692559309" sldId="515"/>
            <ac:picMk id="1026" creationId="{2A052CAF-682F-43DC-865C-5CAFCAE0BD79}"/>
          </ac:picMkLst>
        </pc:picChg>
        <pc:cxnChg chg="add">
          <ac:chgData name="BEN KHALFALLAH Hela ItimAsrScoVdf" userId="d55be94f-4073-46ba-88ef-465599598fde" providerId="ADAL" clId="{88990CB5-680C-485D-A03C-A9B1303DBEFD}" dt="2023-03-24T07:28:00.733" v="607" actId="26606"/>
          <ac:cxnSpMkLst>
            <pc:docMk/>
            <pc:sldMk cId="1692559309" sldId="515"/>
            <ac:cxnSpMk id="1035" creationId="{15E01FA5-D766-43CA-A83D-E7CF3F04E96F}"/>
          </ac:cxnSpMkLst>
        </pc:cxnChg>
      </pc:sldChg>
      <pc:sldChg chg="delSp modSp new del mod">
        <pc:chgData name="BEN KHALFALLAH Hela ItimAsrScoVdf" userId="d55be94f-4073-46ba-88ef-465599598fde" providerId="ADAL" clId="{88990CB5-680C-485D-A03C-A9B1303DBEFD}" dt="2023-03-24T07:35:06.113" v="681" actId="47"/>
        <pc:sldMkLst>
          <pc:docMk/>
          <pc:sldMk cId="2049856818" sldId="516"/>
        </pc:sldMkLst>
        <pc:spChg chg="mod">
          <ac:chgData name="BEN KHALFALLAH Hela ItimAsrScoVdf" userId="d55be94f-4073-46ba-88ef-465599598fde" providerId="ADAL" clId="{88990CB5-680C-485D-A03C-A9B1303DBEFD}" dt="2023-03-24T07:32:43.220" v="678"/>
          <ac:spMkLst>
            <pc:docMk/>
            <pc:sldMk cId="2049856818" sldId="516"/>
            <ac:spMk id="2" creationId="{935E3C44-49CB-4C3A-BECB-F051F6D0982B}"/>
          </ac:spMkLst>
        </pc:spChg>
        <pc:spChg chg="del">
          <ac:chgData name="BEN KHALFALLAH Hela ItimAsrScoVdf" userId="d55be94f-4073-46ba-88ef-465599598fde" providerId="ADAL" clId="{88990CB5-680C-485D-A03C-A9B1303DBEFD}" dt="2023-03-24T07:32:42.046" v="677" actId="478"/>
          <ac:spMkLst>
            <pc:docMk/>
            <pc:sldMk cId="2049856818" sldId="516"/>
            <ac:spMk id="3" creationId="{D1D6E25A-66F0-49CB-A5A6-A89F2C572CB0}"/>
          </ac:spMkLst>
        </pc:spChg>
      </pc:sldChg>
      <pc:sldChg chg="addSp delSp modSp new del mod setBg">
        <pc:chgData name="BEN KHALFALLAH Hela ItimAsrScoVdf" userId="d55be94f-4073-46ba-88ef-465599598fde" providerId="ADAL" clId="{88990CB5-680C-485D-A03C-A9B1303DBEFD}" dt="2023-03-24T07:40:25.411" v="699" actId="47"/>
        <pc:sldMkLst>
          <pc:docMk/>
          <pc:sldMk cId="3715299924" sldId="516"/>
        </pc:sldMkLst>
        <pc:spChg chg="mod">
          <ac:chgData name="BEN KHALFALLAH Hela ItimAsrScoVdf" userId="d55be94f-4073-46ba-88ef-465599598fde" providerId="ADAL" clId="{88990CB5-680C-485D-A03C-A9B1303DBEFD}" dt="2023-03-24T07:37:56.017" v="688" actId="255"/>
          <ac:spMkLst>
            <pc:docMk/>
            <pc:sldMk cId="3715299924" sldId="516"/>
            <ac:spMk id="2" creationId="{CC0C6EFE-DECE-4E0E-ACBD-BC41DF93E790}"/>
          </ac:spMkLst>
        </pc:spChg>
        <pc:spChg chg="add del">
          <ac:chgData name="BEN KHALFALLAH Hela ItimAsrScoVdf" userId="d55be94f-4073-46ba-88ef-465599598fde" providerId="ADAL" clId="{88990CB5-680C-485D-A03C-A9B1303DBEFD}" dt="2023-03-24T07:37:47.855" v="687" actId="26606"/>
          <ac:spMkLst>
            <pc:docMk/>
            <pc:sldMk cId="3715299924" sldId="516"/>
            <ac:spMk id="9" creationId="{C23416DF-B283-4D9F-A625-146552CA9EDB}"/>
          </ac:spMkLst>
        </pc:spChg>
        <pc:spChg chg="add del">
          <ac:chgData name="BEN KHALFALLAH Hela ItimAsrScoVdf" userId="d55be94f-4073-46ba-88ef-465599598fde" providerId="ADAL" clId="{88990CB5-680C-485D-A03C-A9B1303DBEFD}" dt="2023-03-24T07:37:47.855" v="687" actId="26606"/>
          <ac:spMkLst>
            <pc:docMk/>
            <pc:sldMk cId="3715299924" sldId="516"/>
            <ac:spMk id="11" creationId="{73834904-4D9B-41F7-8DA6-0709FD9F7E9D}"/>
          </ac:spMkLst>
        </pc:spChg>
        <pc:spChg chg="add del">
          <ac:chgData name="BEN KHALFALLAH Hela ItimAsrScoVdf" userId="d55be94f-4073-46ba-88ef-465599598fde" providerId="ADAL" clId="{88990CB5-680C-485D-A03C-A9B1303DBEFD}" dt="2023-03-24T07:37:47.855" v="687" actId="26606"/>
          <ac:spMkLst>
            <pc:docMk/>
            <pc:sldMk cId="3715299924" sldId="516"/>
            <ac:spMk id="15" creationId="{1D2E3C52-528A-4049-BCAA-5460756BC033}"/>
          </ac:spMkLst>
        </pc:spChg>
        <pc:spChg chg="add del">
          <ac:chgData name="BEN KHALFALLAH Hela ItimAsrScoVdf" userId="d55be94f-4073-46ba-88ef-465599598fde" providerId="ADAL" clId="{88990CB5-680C-485D-A03C-A9B1303DBEFD}" dt="2023-03-24T07:37:47.855" v="687" actId="26606"/>
          <ac:spMkLst>
            <pc:docMk/>
            <pc:sldMk cId="3715299924" sldId="516"/>
            <ac:spMk id="17" creationId="{CD5B542C-8183-4445-AF4D-B23AAE3299EE}"/>
          </ac:spMkLst>
        </pc:spChg>
        <pc:spChg chg="add">
          <ac:chgData name="BEN KHALFALLAH Hela ItimAsrScoVdf" userId="d55be94f-4073-46ba-88ef-465599598fde" providerId="ADAL" clId="{88990CB5-680C-485D-A03C-A9B1303DBEFD}" dt="2023-03-24T07:37:47.855" v="687" actId="26606"/>
          <ac:spMkLst>
            <pc:docMk/>
            <pc:sldMk cId="3715299924" sldId="516"/>
            <ac:spMk id="26" creationId="{C23416DF-B283-4D9F-A625-146552CA9EDB}"/>
          </ac:spMkLst>
        </pc:spChg>
        <pc:spChg chg="add">
          <ac:chgData name="BEN KHALFALLAH Hela ItimAsrScoVdf" userId="d55be94f-4073-46ba-88ef-465599598fde" providerId="ADAL" clId="{88990CB5-680C-485D-A03C-A9B1303DBEFD}" dt="2023-03-24T07:37:47.855" v="687" actId="26606"/>
          <ac:spMkLst>
            <pc:docMk/>
            <pc:sldMk cId="3715299924" sldId="516"/>
            <ac:spMk id="28" creationId="{73834904-4D9B-41F7-8DA6-0709FD9F7E9D}"/>
          </ac:spMkLst>
        </pc:spChg>
        <pc:spChg chg="add">
          <ac:chgData name="BEN KHALFALLAH Hela ItimAsrScoVdf" userId="d55be94f-4073-46ba-88ef-465599598fde" providerId="ADAL" clId="{88990CB5-680C-485D-A03C-A9B1303DBEFD}" dt="2023-03-24T07:37:47.855" v="687" actId="26606"/>
          <ac:spMkLst>
            <pc:docMk/>
            <pc:sldMk cId="3715299924" sldId="516"/>
            <ac:spMk id="32" creationId="{1D2E3C52-528A-4049-BCAA-5460756BC033}"/>
          </ac:spMkLst>
        </pc:spChg>
        <pc:spChg chg="add">
          <ac:chgData name="BEN KHALFALLAH Hela ItimAsrScoVdf" userId="d55be94f-4073-46ba-88ef-465599598fde" providerId="ADAL" clId="{88990CB5-680C-485D-A03C-A9B1303DBEFD}" dt="2023-03-24T07:37:47.855" v="687" actId="26606"/>
          <ac:spMkLst>
            <pc:docMk/>
            <pc:sldMk cId="3715299924" sldId="516"/>
            <ac:spMk id="34" creationId="{CD5B542C-8183-4445-AF4D-B23AAE3299EE}"/>
          </ac:spMkLst>
        </pc:spChg>
        <pc:picChg chg="add mod ord">
          <ac:chgData name="BEN KHALFALLAH Hela ItimAsrScoVdf" userId="d55be94f-4073-46ba-88ef-465599598fde" providerId="ADAL" clId="{88990CB5-680C-485D-A03C-A9B1303DBEFD}" dt="2023-03-24T07:37:18.675" v="685" actId="26606"/>
          <ac:picMkLst>
            <pc:docMk/>
            <pc:sldMk cId="3715299924" sldId="516"/>
            <ac:picMk id="3" creationId="{F90F7C38-B25C-45BA-9840-0EE2CBB99F46}"/>
          </ac:picMkLst>
        </pc:picChg>
        <pc:picChg chg="add mod">
          <ac:chgData name="BEN KHALFALLAH Hela ItimAsrScoVdf" userId="d55be94f-4073-46ba-88ef-465599598fde" providerId="ADAL" clId="{88990CB5-680C-485D-A03C-A9B1303DBEFD}" dt="2023-03-24T07:37:18.675" v="685" actId="26606"/>
          <ac:picMkLst>
            <pc:docMk/>
            <pc:sldMk cId="3715299924" sldId="516"/>
            <ac:picMk id="4" creationId="{FBD3E4F9-01D2-4FF3-BF6E-D8B271EF9F0B}"/>
          </ac:picMkLst>
        </pc:picChg>
        <pc:cxnChg chg="add del">
          <ac:chgData name="BEN KHALFALLAH Hela ItimAsrScoVdf" userId="d55be94f-4073-46ba-88ef-465599598fde" providerId="ADAL" clId="{88990CB5-680C-485D-A03C-A9B1303DBEFD}" dt="2023-03-24T07:37:47.855" v="687" actId="26606"/>
          <ac:cxnSpMkLst>
            <pc:docMk/>
            <pc:sldMk cId="3715299924" sldId="516"/>
            <ac:cxnSpMk id="13" creationId="{C00D1207-ECAF-48E9-8834-2CE4D2198234}"/>
          </ac:cxnSpMkLst>
        </pc:cxnChg>
        <pc:cxnChg chg="add del">
          <ac:chgData name="BEN KHALFALLAH Hela ItimAsrScoVdf" userId="d55be94f-4073-46ba-88ef-465599598fde" providerId="ADAL" clId="{88990CB5-680C-485D-A03C-A9B1303DBEFD}" dt="2023-03-24T07:37:47.855" v="687" actId="26606"/>
          <ac:cxnSpMkLst>
            <pc:docMk/>
            <pc:sldMk cId="3715299924" sldId="516"/>
            <ac:cxnSpMk id="19" creationId="{84ED9B5A-5577-4CA5-97AA-0E5E2EA9756F}"/>
          </ac:cxnSpMkLst>
        </pc:cxnChg>
        <pc:cxnChg chg="add del">
          <ac:chgData name="BEN KHALFALLAH Hela ItimAsrScoVdf" userId="d55be94f-4073-46ba-88ef-465599598fde" providerId="ADAL" clId="{88990CB5-680C-485D-A03C-A9B1303DBEFD}" dt="2023-03-24T07:37:47.855" v="687" actId="26606"/>
          <ac:cxnSpMkLst>
            <pc:docMk/>
            <pc:sldMk cId="3715299924" sldId="516"/>
            <ac:cxnSpMk id="21" creationId="{2724283B-587C-4A0E-A50E-B8914975B48A}"/>
          </ac:cxnSpMkLst>
        </pc:cxnChg>
        <pc:cxnChg chg="add">
          <ac:chgData name="BEN KHALFALLAH Hela ItimAsrScoVdf" userId="d55be94f-4073-46ba-88ef-465599598fde" providerId="ADAL" clId="{88990CB5-680C-485D-A03C-A9B1303DBEFD}" dt="2023-03-24T07:37:47.855" v="687" actId="26606"/>
          <ac:cxnSpMkLst>
            <pc:docMk/>
            <pc:sldMk cId="3715299924" sldId="516"/>
            <ac:cxnSpMk id="30" creationId="{C00D1207-ECAF-48E9-8834-2CE4D2198234}"/>
          </ac:cxnSpMkLst>
        </pc:cxnChg>
        <pc:cxnChg chg="add">
          <ac:chgData name="BEN KHALFALLAH Hela ItimAsrScoVdf" userId="d55be94f-4073-46ba-88ef-465599598fde" providerId="ADAL" clId="{88990CB5-680C-485D-A03C-A9B1303DBEFD}" dt="2023-03-24T07:37:47.855" v="687" actId="26606"/>
          <ac:cxnSpMkLst>
            <pc:docMk/>
            <pc:sldMk cId="3715299924" sldId="516"/>
            <ac:cxnSpMk id="36" creationId="{84ED9B5A-5577-4CA5-97AA-0E5E2EA9756F}"/>
          </ac:cxnSpMkLst>
        </pc:cxnChg>
        <pc:cxnChg chg="add">
          <ac:chgData name="BEN KHALFALLAH Hela ItimAsrScoVdf" userId="d55be94f-4073-46ba-88ef-465599598fde" providerId="ADAL" clId="{88990CB5-680C-485D-A03C-A9B1303DBEFD}" dt="2023-03-24T07:37:47.855" v="687" actId="26606"/>
          <ac:cxnSpMkLst>
            <pc:docMk/>
            <pc:sldMk cId="3715299924" sldId="516"/>
            <ac:cxnSpMk id="38" creationId="{2724283B-587C-4A0E-A50E-B8914975B48A}"/>
          </ac:cxnSpMkLst>
        </pc:cxnChg>
      </pc:sldChg>
      <pc:sldChg chg="add">
        <pc:chgData name="BEN KHALFALLAH Hela ItimAsrScoVdf" userId="d55be94f-4073-46ba-88ef-465599598fde" providerId="ADAL" clId="{88990CB5-680C-485D-A03C-A9B1303DBEFD}" dt="2023-03-24T07:41:01.461" v="700" actId="2890"/>
        <pc:sldMkLst>
          <pc:docMk/>
          <pc:sldMk cId="3760925274" sldId="516"/>
        </pc:sldMkLst>
      </pc:sldChg>
      <pc:sldChg chg="modSp new del mod">
        <pc:chgData name="BEN KHALFALLAH Hela ItimAsrScoVdf" userId="d55be94f-4073-46ba-88ef-465599598fde" providerId="ADAL" clId="{88990CB5-680C-485D-A03C-A9B1303DBEFD}" dt="2023-03-24T07:40:24.383" v="698" actId="47"/>
        <pc:sldMkLst>
          <pc:docMk/>
          <pc:sldMk cId="3878937364" sldId="517"/>
        </pc:sldMkLst>
        <pc:spChg chg="mod">
          <ac:chgData name="BEN KHALFALLAH Hela ItimAsrScoVdf" userId="d55be94f-4073-46ba-88ef-465599598fde" providerId="ADAL" clId="{88990CB5-680C-485D-A03C-A9B1303DBEFD}" dt="2023-03-24T07:38:14.026" v="697" actId="20577"/>
          <ac:spMkLst>
            <pc:docMk/>
            <pc:sldMk cId="3878937364" sldId="517"/>
            <ac:spMk id="2" creationId="{C352F582-A7B8-4FF1-AFEE-948CFD57E1B4}"/>
          </ac:spMkLst>
        </pc:spChg>
      </pc:sldChg>
      <pc:sldChg chg="addSp delSp modSp add mod setBg delDesignElem">
        <pc:chgData name="BEN KHALFALLAH Hela ItimAsrScoVdf" userId="d55be94f-4073-46ba-88ef-465599598fde" providerId="ADAL" clId="{88990CB5-680C-485D-A03C-A9B1303DBEFD}" dt="2023-03-24T07:49:46.691" v="877" actId="1076"/>
        <pc:sldMkLst>
          <pc:docMk/>
          <pc:sldMk cId="1705451903" sldId="621"/>
        </pc:sldMkLst>
        <pc:spChg chg="mod">
          <ac:chgData name="BEN KHALFALLAH Hela ItimAsrScoVdf" userId="d55be94f-4073-46ba-88ef-465599598fde" providerId="ADAL" clId="{88990CB5-680C-485D-A03C-A9B1303DBEFD}" dt="2023-03-24T07:44:39.901" v="711" actId="26606"/>
          <ac:spMkLst>
            <pc:docMk/>
            <pc:sldMk cId="1705451903" sldId="621"/>
            <ac:spMk id="2" creationId="{D798DFCB-AFE7-452B-BDA8-1FA0F6F24096}"/>
          </ac:spMkLst>
        </pc:spChg>
        <pc:spChg chg="add mod">
          <ac:chgData name="BEN KHALFALLAH Hela ItimAsrScoVdf" userId="d55be94f-4073-46ba-88ef-465599598fde" providerId="ADAL" clId="{88990CB5-680C-485D-A03C-A9B1303DBEFD}" dt="2023-03-24T07:49:02.671" v="871" actId="1076"/>
          <ac:spMkLst>
            <pc:docMk/>
            <pc:sldMk cId="1705451903" sldId="621"/>
            <ac:spMk id="4" creationId="{879D520B-ADCE-4E3D-8C40-1AD613FD5D46}"/>
          </ac:spMkLst>
        </pc:spChg>
        <pc:spChg chg="add mod">
          <ac:chgData name="BEN KHALFALLAH Hela ItimAsrScoVdf" userId="d55be94f-4073-46ba-88ef-465599598fde" providerId="ADAL" clId="{88990CB5-680C-485D-A03C-A9B1303DBEFD}" dt="2023-03-24T07:48:52.869" v="868" actId="14100"/>
          <ac:spMkLst>
            <pc:docMk/>
            <pc:sldMk cId="1705451903" sldId="621"/>
            <ac:spMk id="5" creationId="{6E2368D2-C6C2-4345-AB7C-1E907C37E247}"/>
          </ac:spMkLst>
        </pc:spChg>
        <pc:spChg chg="add mod">
          <ac:chgData name="BEN KHALFALLAH Hela ItimAsrScoVdf" userId="d55be94f-4073-46ba-88ef-465599598fde" providerId="ADAL" clId="{88990CB5-680C-485D-A03C-A9B1303DBEFD}" dt="2023-03-24T07:49:31.517" v="875" actId="1076"/>
          <ac:spMkLst>
            <pc:docMk/>
            <pc:sldMk cId="1705451903" sldId="621"/>
            <ac:spMk id="6" creationId="{423492E4-6BFB-4233-A871-451CF9426998}"/>
          </ac:spMkLst>
        </pc:spChg>
        <pc:spChg chg="add mod">
          <ac:chgData name="BEN KHALFALLAH Hela ItimAsrScoVdf" userId="d55be94f-4073-46ba-88ef-465599598fde" providerId="ADAL" clId="{88990CB5-680C-485D-A03C-A9B1303DBEFD}" dt="2023-03-24T07:49:41.530" v="876" actId="1076"/>
          <ac:spMkLst>
            <pc:docMk/>
            <pc:sldMk cId="1705451903" sldId="621"/>
            <ac:spMk id="12" creationId="{46351C97-5AB2-48AA-9F70-932E503F8F6A}"/>
          </ac:spMkLst>
        </pc:spChg>
        <pc:spChg chg="add mod">
          <ac:chgData name="BEN KHALFALLAH Hela ItimAsrScoVdf" userId="d55be94f-4073-46ba-88ef-465599598fde" providerId="ADAL" clId="{88990CB5-680C-485D-A03C-A9B1303DBEFD}" dt="2023-03-24T07:49:46.691" v="877" actId="1076"/>
          <ac:spMkLst>
            <pc:docMk/>
            <pc:sldMk cId="1705451903" sldId="621"/>
            <ac:spMk id="13" creationId="{3DEE38CC-D9BC-492B-8051-4954254B0ADB}"/>
          </ac:spMkLst>
        </pc:spChg>
        <pc:spChg chg="add del mod">
          <ac:chgData name="BEN KHALFALLAH Hela ItimAsrScoVdf" userId="d55be94f-4073-46ba-88ef-465599598fde" providerId="ADAL" clId="{88990CB5-680C-485D-A03C-A9B1303DBEFD}" dt="2023-03-24T07:47:42.374" v="820" actId="478"/>
          <ac:spMkLst>
            <pc:docMk/>
            <pc:sldMk cId="1705451903" sldId="621"/>
            <ac:spMk id="14" creationId="{5B29873B-8C18-41B3-84B6-A908BC17ED33}"/>
          </ac:spMkLst>
        </pc:spChg>
        <pc:spChg chg="add del mod">
          <ac:chgData name="BEN KHALFALLAH Hela ItimAsrScoVdf" userId="d55be94f-4073-46ba-88ef-465599598fde" providerId="ADAL" clId="{88990CB5-680C-485D-A03C-A9B1303DBEFD}" dt="2023-03-24T07:47:42.374" v="820" actId="478"/>
          <ac:spMkLst>
            <pc:docMk/>
            <pc:sldMk cId="1705451903" sldId="621"/>
            <ac:spMk id="15" creationId="{2E1EE2AD-893F-47F3-B1C8-EB6CACC0A87A}"/>
          </ac:spMkLst>
        </pc:spChg>
        <pc:spChg chg="del">
          <ac:chgData name="BEN KHALFALLAH Hela ItimAsrScoVdf" userId="d55be94f-4073-46ba-88ef-465599598fde" providerId="ADAL" clId="{88990CB5-680C-485D-A03C-A9B1303DBEFD}" dt="2023-03-24T07:44:34.558" v="710"/>
          <ac:spMkLst>
            <pc:docMk/>
            <pc:sldMk cId="1705451903" sldId="621"/>
            <ac:spMk id="30" creationId="{71B62618-0D02-4C29-88C5-1EDF7F32343E}"/>
          </ac:spMkLst>
        </pc:spChg>
        <pc:spChg chg="del">
          <ac:chgData name="BEN KHALFALLAH Hela ItimAsrScoVdf" userId="d55be94f-4073-46ba-88ef-465599598fde" providerId="ADAL" clId="{88990CB5-680C-485D-A03C-A9B1303DBEFD}" dt="2023-03-24T07:44:34.558" v="710"/>
          <ac:spMkLst>
            <pc:docMk/>
            <pc:sldMk cId="1705451903" sldId="621"/>
            <ac:spMk id="32" creationId="{1E2747F4-A0AE-425C-B527-E3E32461FEF5}"/>
          </ac:spMkLst>
        </pc:spChg>
        <pc:spChg chg="del">
          <ac:chgData name="BEN KHALFALLAH Hela ItimAsrScoVdf" userId="d55be94f-4073-46ba-88ef-465599598fde" providerId="ADAL" clId="{88990CB5-680C-485D-A03C-A9B1303DBEFD}" dt="2023-03-24T07:44:34.558" v="710"/>
          <ac:spMkLst>
            <pc:docMk/>
            <pc:sldMk cId="1705451903" sldId="621"/>
            <ac:spMk id="34" creationId="{9707F29A-1576-479E-B227-0D6498601B4A}"/>
          </ac:spMkLst>
        </pc:spChg>
        <pc:spChg chg="del">
          <ac:chgData name="BEN KHALFALLAH Hela ItimAsrScoVdf" userId="d55be94f-4073-46ba-88ef-465599598fde" providerId="ADAL" clId="{88990CB5-680C-485D-A03C-A9B1303DBEFD}" dt="2023-03-24T07:44:34.558" v="710"/>
          <ac:spMkLst>
            <pc:docMk/>
            <pc:sldMk cId="1705451903" sldId="621"/>
            <ac:spMk id="36" creationId="{F17B26C7-6F2F-453C-9C08-71E199E527A8}"/>
          </ac:spMkLst>
        </pc:spChg>
        <pc:graphicFrameChg chg="mod modGraphic">
          <ac:chgData name="BEN KHALFALLAH Hela ItimAsrScoVdf" userId="d55be94f-4073-46ba-88ef-465599598fde" providerId="ADAL" clId="{88990CB5-680C-485D-A03C-A9B1303DBEFD}" dt="2023-03-24T07:49:10.991" v="874" actId="20577"/>
          <ac:graphicFrameMkLst>
            <pc:docMk/>
            <pc:sldMk cId="1705451903" sldId="621"/>
            <ac:graphicFrameMk id="3" creationId="{A767B5BC-3697-4609-9CB4-9BAFDB656C9C}"/>
          </ac:graphicFrameMkLst>
        </pc:graphicFrameChg>
        <pc:cxnChg chg="add">
          <ac:chgData name="BEN KHALFALLAH Hela ItimAsrScoVdf" userId="d55be94f-4073-46ba-88ef-465599598fde" providerId="ADAL" clId="{88990CB5-680C-485D-A03C-A9B1303DBEFD}" dt="2023-03-24T07:44:39.901" v="711" actId="26606"/>
          <ac:cxnSpMkLst>
            <pc:docMk/>
            <pc:sldMk cId="1705451903" sldId="621"/>
            <ac:cxnSpMk id="8" creationId="{22953FD7-F17A-4D8D-8237-93E8D567166C}"/>
          </ac:cxnSpMkLst>
        </pc:cxnChg>
      </pc:sldChg>
      <pc:sldChg chg="addSp delSp modSp new mod">
        <pc:chgData name="BEN KHALFALLAH Hela ItimAsrScoVdf" userId="d55be94f-4073-46ba-88ef-465599598fde" providerId="ADAL" clId="{88990CB5-680C-485D-A03C-A9B1303DBEFD}" dt="2023-03-24T11:50:23.709" v="1122" actId="14100"/>
        <pc:sldMkLst>
          <pc:docMk/>
          <pc:sldMk cId="793610338" sldId="622"/>
        </pc:sldMkLst>
        <pc:spChg chg="add mod">
          <ac:chgData name="BEN KHALFALLAH Hela ItimAsrScoVdf" userId="d55be94f-4073-46ba-88ef-465599598fde" providerId="ADAL" clId="{88990CB5-680C-485D-A03C-A9B1303DBEFD}" dt="2023-03-24T11:27:29.316" v="901" actId="20577"/>
          <ac:spMkLst>
            <pc:docMk/>
            <pc:sldMk cId="793610338" sldId="622"/>
            <ac:spMk id="2" creationId="{D5F6DB5F-CC04-4800-8BD9-87E0BED3F7EA}"/>
          </ac:spMkLst>
        </pc:spChg>
        <pc:spChg chg="add mod">
          <ac:chgData name="BEN KHALFALLAH Hela ItimAsrScoVdf" userId="d55be94f-4073-46ba-88ef-465599598fde" providerId="ADAL" clId="{88990CB5-680C-485D-A03C-A9B1303DBEFD}" dt="2023-03-24T11:27:36.844" v="903" actId="1076"/>
          <ac:spMkLst>
            <pc:docMk/>
            <pc:sldMk cId="793610338" sldId="622"/>
            <ac:spMk id="3" creationId="{ACAC8B00-E831-45C2-BB31-963BA33CC94F}"/>
          </ac:spMkLst>
        </pc:spChg>
        <pc:spChg chg="add mod">
          <ac:chgData name="BEN KHALFALLAH Hela ItimAsrScoVdf" userId="d55be94f-4073-46ba-88ef-465599598fde" providerId="ADAL" clId="{88990CB5-680C-485D-A03C-A9B1303DBEFD}" dt="2023-03-24T11:28:29.378" v="920" actId="20577"/>
          <ac:spMkLst>
            <pc:docMk/>
            <pc:sldMk cId="793610338" sldId="622"/>
            <ac:spMk id="12" creationId="{930E6BF5-C095-428E-9AEC-34480920C33C}"/>
          </ac:spMkLst>
        </pc:spChg>
        <pc:spChg chg="add mod">
          <ac:chgData name="BEN KHALFALLAH Hela ItimAsrScoVdf" userId="d55be94f-4073-46ba-88ef-465599598fde" providerId="ADAL" clId="{88990CB5-680C-485D-A03C-A9B1303DBEFD}" dt="2023-03-24T11:28:41.593" v="931" actId="20577"/>
          <ac:spMkLst>
            <pc:docMk/>
            <pc:sldMk cId="793610338" sldId="622"/>
            <ac:spMk id="13" creationId="{D2A85060-7D30-4252-8A42-7C295392B8A8}"/>
          </ac:spMkLst>
        </pc:spChg>
        <pc:spChg chg="add mod">
          <ac:chgData name="BEN KHALFALLAH Hela ItimAsrScoVdf" userId="d55be94f-4073-46ba-88ef-465599598fde" providerId="ADAL" clId="{88990CB5-680C-485D-A03C-A9B1303DBEFD}" dt="2023-03-24T11:29:27.362" v="966" actId="1076"/>
          <ac:spMkLst>
            <pc:docMk/>
            <pc:sldMk cId="793610338" sldId="622"/>
            <ac:spMk id="18" creationId="{537463E5-0ABE-4A96-BF74-36FC7F8DFE61}"/>
          </ac:spMkLst>
        </pc:spChg>
        <pc:spChg chg="add mod">
          <ac:chgData name="BEN KHALFALLAH Hela ItimAsrScoVdf" userId="d55be94f-4073-46ba-88ef-465599598fde" providerId="ADAL" clId="{88990CB5-680C-485D-A03C-A9B1303DBEFD}" dt="2023-03-24T11:36:03.509" v="1078" actId="20577"/>
          <ac:spMkLst>
            <pc:docMk/>
            <pc:sldMk cId="793610338" sldId="622"/>
            <ac:spMk id="23" creationId="{F3AE49BC-1D86-472D-A9A5-E7217C0CCC31}"/>
          </ac:spMkLst>
        </pc:spChg>
        <pc:spChg chg="add mod">
          <ac:chgData name="BEN KHALFALLAH Hela ItimAsrScoVdf" userId="d55be94f-4073-46ba-88ef-465599598fde" providerId="ADAL" clId="{88990CB5-680C-485D-A03C-A9B1303DBEFD}" dt="2023-03-24T11:36:52.057" v="1084" actId="1076"/>
          <ac:spMkLst>
            <pc:docMk/>
            <pc:sldMk cId="793610338" sldId="622"/>
            <ac:spMk id="38" creationId="{6F5DC1C4-BA2E-41CD-B6C9-E5A57039288F}"/>
          </ac:spMkLst>
        </pc:spChg>
        <pc:spChg chg="add del mod">
          <ac:chgData name="BEN KHALFALLAH Hela ItimAsrScoVdf" userId="d55be94f-4073-46ba-88ef-465599598fde" providerId="ADAL" clId="{88990CB5-680C-485D-A03C-A9B1303DBEFD}" dt="2023-03-24T11:32:23.476" v="1005" actId="478"/>
          <ac:spMkLst>
            <pc:docMk/>
            <pc:sldMk cId="793610338" sldId="622"/>
            <ac:spMk id="39" creationId="{7B4FD1FA-90B1-4C35-B6A4-7523601B6568}"/>
          </ac:spMkLst>
        </pc:spChg>
        <pc:spChg chg="add mod">
          <ac:chgData name="BEN KHALFALLAH Hela ItimAsrScoVdf" userId="d55be94f-4073-46ba-88ef-465599598fde" providerId="ADAL" clId="{88990CB5-680C-485D-A03C-A9B1303DBEFD}" dt="2023-03-24T11:33:44.514" v="1015" actId="1076"/>
          <ac:spMkLst>
            <pc:docMk/>
            <pc:sldMk cId="793610338" sldId="622"/>
            <ac:spMk id="40" creationId="{5E45F680-060F-4D09-BBF3-BB512A84B2F6}"/>
          </ac:spMkLst>
        </pc:spChg>
        <pc:spChg chg="add mod">
          <ac:chgData name="BEN KHALFALLAH Hela ItimAsrScoVdf" userId="d55be94f-4073-46ba-88ef-465599598fde" providerId="ADAL" clId="{88990CB5-680C-485D-A03C-A9B1303DBEFD}" dt="2023-03-24T11:33:54.384" v="1017" actId="1076"/>
          <ac:spMkLst>
            <pc:docMk/>
            <pc:sldMk cId="793610338" sldId="622"/>
            <ac:spMk id="41" creationId="{B8C2FC10-F32A-47FF-A661-F0C3B36CAEF2}"/>
          </ac:spMkLst>
        </pc:spChg>
        <pc:spChg chg="add mod">
          <ac:chgData name="BEN KHALFALLAH Hela ItimAsrScoVdf" userId="d55be94f-4073-46ba-88ef-465599598fde" providerId="ADAL" clId="{88990CB5-680C-485D-A03C-A9B1303DBEFD}" dt="2023-03-24T11:39:00.905" v="1113" actId="1076"/>
          <ac:spMkLst>
            <pc:docMk/>
            <pc:sldMk cId="793610338" sldId="622"/>
            <ac:spMk id="42" creationId="{D0C4F00C-04DA-498F-8212-B219A299A6C0}"/>
          </ac:spMkLst>
        </pc:spChg>
        <pc:spChg chg="add mod">
          <ac:chgData name="BEN KHALFALLAH Hela ItimAsrScoVdf" userId="d55be94f-4073-46ba-88ef-465599598fde" providerId="ADAL" clId="{88990CB5-680C-485D-A03C-A9B1303DBEFD}" dt="2023-03-24T11:35:23.804" v="1070" actId="13822"/>
          <ac:spMkLst>
            <pc:docMk/>
            <pc:sldMk cId="793610338" sldId="622"/>
            <ac:spMk id="50" creationId="{9428D1EE-AB5F-4EC7-BE2B-70AE70BD0088}"/>
          </ac:spMkLst>
        </pc:spChg>
        <pc:spChg chg="add del mod">
          <ac:chgData name="BEN KHALFALLAH Hela ItimAsrScoVdf" userId="d55be94f-4073-46ba-88ef-465599598fde" providerId="ADAL" clId="{88990CB5-680C-485D-A03C-A9B1303DBEFD}" dt="2023-03-24T11:35:32.918" v="1072" actId="478"/>
          <ac:spMkLst>
            <pc:docMk/>
            <pc:sldMk cId="793610338" sldId="622"/>
            <ac:spMk id="51" creationId="{F423DE58-3B5C-4454-8766-870294B39D81}"/>
          </ac:spMkLst>
        </pc:spChg>
        <pc:spChg chg="add mod">
          <ac:chgData name="BEN KHALFALLAH Hela ItimAsrScoVdf" userId="d55be94f-4073-46ba-88ef-465599598fde" providerId="ADAL" clId="{88990CB5-680C-485D-A03C-A9B1303DBEFD}" dt="2023-03-24T11:36:44.224" v="1083" actId="571"/>
          <ac:spMkLst>
            <pc:docMk/>
            <pc:sldMk cId="793610338" sldId="622"/>
            <ac:spMk id="57" creationId="{56DD5B1F-3473-48A3-86B8-4EF6E25E7A88}"/>
          </ac:spMkLst>
        </pc:spChg>
        <pc:spChg chg="add mod">
          <ac:chgData name="BEN KHALFALLAH Hela ItimAsrScoVdf" userId="d55be94f-4073-46ba-88ef-465599598fde" providerId="ADAL" clId="{88990CB5-680C-485D-A03C-A9B1303DBEFD}" dt="2023-03-24T11:37:02.583" v="1086" actId="13822"/>
          <ac:spMkLst>
            <pc:docMk/>
            <pc:sldMk cId="793610338" sldId="622"/>
            <ac:spMk id="58" creationId="{C1D74415-CF89-451D-83C1-D2FA6357279D}"/>
          </ac:spMkLst>
        </pc:spChg>
        <pc:spChg chg="add mod">
          <ac:chgData name="BEN KHALFALLAH Hela ItimAsrScoVdf" userId="d55be94f-4073-46ba-88ef-465599598fde" providerId="ADAL" clId="{88990CB5-680C-485D-A03C-A9B1303DBEFD}" dt="2023-03-24T11:39:48.276" v="1115" actId="1076"/>
          <ac:spMkLst>
            <pc:docMk/>
            <pc:sldMk cId="793610338" sldId="622"/>
            <ac:spMk id="59" creationId="{CC99E781-067E-44E5-AEBF-C595CB2796B5}"/>
          </ac:spMkLst>
        </pc:spChg>
        <pc:spChg chg="add mod">
          <ac:chgData name="BEN KHALFALLAH Hela ItimAsrScoVdf" userId="d55be94f-4073-46ba-88ef-465599598fde" providerId="ADAL" clId="{88990CB5-680C-485D-A03C-A9B1303DBEFD}" dt="2023-03-24T11:38:04.265" v="1099" actId="20577"/>
          <ac:spMkLst>
            <pc:docMk/>
            <pc:sldMk cId="793610338" sldId="622"/>
            <ac:spMk id="64" creationId="{0E636AD7-03AF-4ECD-80FF-C306CB9CAE43}"/>
          </ac:spMkLst>
        </pc:spChg>
        <pc:spChg chg="add mod">
          <ac:chgData name="BEN KHALFALLAH Hela ItimAsrScoVdf" userId="d55be94f-4073-46ba-88ef-465599598fde" providerId="ADAL" clId="{88990CB5-680C-485D-A03C-A9B1303DBEFD}" dt="2023-03-24T11:38:49.987" v="1110" actId="1076"/>
          <ac:spMkLst>
            <pc:docMk/>
            <pc:sldMk cId="793610338" sldId="622"/>
            <ac:spMk id="68" creationId="{D2BC2460-A93A-45EB-8996-A2B7FB6400CA}"/>
          </ac:spMkLst>
        </pc:spChg>
        <pc:spChg chg="add mod">
          <ac:chgData name="BEN KHALFALLAH Hela ItimAsrScoVdf" userId="d55be94f-4073-46ba-88ef-465599598fde" providerId="ADAL" clId="{88990CB5-680C-485D-A03C-A9B1303DBEFD}" dt="2023-03-24T11:39:32.437" v="1114" actId="571"/>
          <ac:spMkLst>
            <pc:docMk/>
            <pc:sldMk cId="793610338" sldId="622"/>
            <ac:spMk id="71" creationId="{399EDBFF-1C86-4584-84E0-D3B1B02C8626}"/>
          </ac:spMkLst>
        </pc:spChg>
        <pc:spChg chg="add mod">
          <ac:chgData name="BEN KHALFALLAH Hela ItimAsrScoVdf" userId="d55be94f-4073-46ba-88ef-465599598fde" providerId="ADAL" clId="{88990CB5-680C-485D-A03C-A9B1303DBEFD}" dt="2023-03-24T11:50:10.890" v="1117" actId="13822"/>
          <ac:spMkLst>
            <pc:docMk/>
            <pc:sldMk cId="793610338" sldId="622"/>
            <ac:spMk id="73" creationId="{0FA4A500-DCBD-4E9E-9F5F-7DB9FBBBD6F4}"/>
          </ac:spMkLst>
        </pc:spChg>
        <pc:spChg chg="add mod">
          <ac:chgData name="BEN KHALFALLAH Hela ItimAsrScoVdf" userId="d55be94f-4073-46ba-88ef-465599598fde" providerId="ADAL" clId="{88990CB5-680C-485D-A03C-A9B1303DBEFD}" dt="2023-03-24T11:50:15.134" v="1119" actId="13822"/>
          <ac:spMkLst>
            <pc:docMk/>
            <pc:sldMk cId="793610338" sldId="622"/>
            <ac:spMk id="74" creationId="{3A98C29E-8BA0-440B-A5DB-9B61ABC27BD0}"/>
          </ac:spMkLst>
        </pc:spChg>
        <pc:spChg chg="add mod">
          <ac:chgData name="BEN KHALFALLAH Hela ItimAsrScoVdf" userId="d55be94f-4073-46ba-88ef-465599598fde" providerId="ADAL" clId="{88990CB5-680C-485D-A03C-A9B1303DBEFD}" dt="2023-03-24T11:50:23.709" v="1122" actId="14100"/>
          <ac:spMkLst>
            <pc:docMk/>
            <pc:sldMk cId="793610338" sldId="622"/>
            <ac:spMk id="75" creationId="{2992EE8C-67FC-41A0-8783-EEFBBC42903C}"/>
          </ac:spMkLst>
        </pc:spChg>
        <pc:cxnChg chg="add del mod">
          <ac:chgData name="BEN KHALFALLAH Hela ItimAsrScoVdf" userId="d55be94f-4073-46ba-88ef-465599598fde" providerId="ADAL" clId="{88990CB5-680C-485D-A03C-A9B1303DBEFD}" dt="2023-03-24T11:27:50.028" v="907" actId="21"/>
          <ac:cxnSpMkLst>
            <pc:docMk/>
            <pc:sldMk cId="793610338" sldId="622"/>
            <ac:cxnSpMk id="5" creationId="{631E8188-A507-4548-BF79-ABD3EEC2D17C}"/>
          </ac:cxnSpMkLst>
        </pc:cxnChg>
        <pc:cxnChg chg="add del">
          <ac:chgData name="BEN KHALFALLAH Hela ItimAsrScoVdf" userId="d55be94f-4073-46ba-88ef-465599598fde" providerId="ADAL" clId="{88990CB5-680C-485D-A03C-A9B1303DBEFD}" dt="2023-03-24T11:27:50.028" v="907" actId="21"/>
          <ac:cxnSpMkLst>
            <pc:docMk/>
            <pc:sldMk cId="793610338" sldId="622"/>
            <ac:cxnSpMk id="7" creationId="{5DC6A261-C443-4723-BE1D-3D2723357121}"/>
          </ac:cxnSpMkLst>
        </pc:cxnChg>
        <pc:cxnChg chg="add mod">
          <ac:chgData name="BEN KHALFALLAH Hela ItimAsrScoVdf" userId="d55be94f-4073-46ba-88ef-465599598fde" providerId="ADAL" clId="{88990CB5-680C-485D-A03C-A9B1303DBEFD}" dt="2023-03-24T11:28:05.521" v="913" actId="1076"/>
          <ac:cxnSpMkLst>
            <pc:docMk/>
            <pc:sldMk cId="793610338" sldId="622"/>
            <ac:cxnSpMk id="8" creationId="{85114C87-189D-4C90-8CE0-B7BBC7F5A8E4}"/>
          </ac:cxnSpMkLst>
        </pc:cxnChg>
        <pc:cxnChg chg="add mod">
          <ac:chgData name="BEN KHALFALLAH Hela ItimAsrScoVdf" userId="d55be94f-4073-46ba-88ef-465599598fde" providerId="ADAL" clId="{88990CB5-680C-485D-A03C-A9B1303DBEFD}" dt="2023-03-24T11:30:18.291" v="968" actId="1076"/>
          <ac:cxnSpMkLst>
            <pc:docMk/>
            <pc:sldMk cId="793610338" sldId="622"/>
            <ac:cxnSpMk id="9" creationId="{3D199EF8-277F-4C82-8E37-19B9C657D6ED}"/>
          </ac:cxnSpMkLst>
        </pc:cxnChg>
        <pc:cxnChg chg="add del mod">
          <ac:chgData name="BEN KHALFALLAH Hela ItimAsrScoVdf" userId="d55be94f-4073-46ba-88ef-465599598fde" providerId="ADAL" clId="{88990CB5-680C-485D-A03C-A9B1303DBEFD}" dt="2023-03-24T11:38:13.917" v="1102" actId="21"/>
          <ac:cxnSpMkLst>
            <pc:docMk/>
            <pc:sldMk cId="793610338" sldId="622"/>
            <ac:cxnSpMk id="11" creationId="{CB4123A9-4AB4-4306-A5C8-A6E20CE57843}"/>
          </ac:cxnSpMkLst>
        </pc:cxnChg>
        <pc:cxnChg chg="add mod">
          <ac:chgData name="BEN KHALFALLAH Hela ItimAsrScoVdf" userId="d55be94f-4073-46ba-88ef-465599598fde" providerId="ADAL" clId="{88990CB5-680C-485D-A03C-A9B1303DBEFD}" dt="2023-03-24T11:32:57.033" v="1006" actId="13822"/>
          <ac:cxnSpMkLst>
            <pc:docMk/>
            <pc:sldMk cId="793610338" sldId="622"/>
            <ac:cxnSpMk id="15" creationId="{DD5F703D-F4FC-4ED7-ADDC-43F111D483FF}"/>
          </ac:cxnSpMkLst>
        </pc:cxnChg>
        <pc:cxnChg chg="add mod">
          <ac:chgData name="BEN KHALFALLAH Hela ItimAsrScoVdf" userId="d55be94f-4073-46ba-88ef-465599598fde" providerId="ADAL" clId="{88990CB5-680C-485D-A03C-A9B1303DBEFD}" dt="2023-03-24T11:30:14.679" v="967" actId="14100"/>
          <ac:cxnSpMkLst>
            <pc:docMk/>
            <pc:sldMk cId="793610338" sldId="622"/>
            <ac:cxnSpMk id="16" creationId="{F32EF988-D07B-4D44-A9A9-ABF49045AA71}"/>
          </ac:cxnSpMkLst>
        </pc:cxnChg>
        <pc:cxnChg chg="add mod">
          <ac:chgData name="BEN KHALFALLAH Hela ItimAsrScoVdf" userId="d55be94f-4073-46ba-88ef-465599598fde" providerId="ADAL" clId="{88990CB5-680C-485D-A03C-A9B1303DBEFD}" dt="2023-03-24T11:30:29.390" v="971" actId="14100"/>
          <ac:cxnSpMkLst>
            <pc:docMk/>
            <pc:sldMk cId="793610338" sldId="622"/>
            <ac:cxnSpMk id="20" creationId="{00430AA8-4F83-4AC0-B44F-4C671BCDAC53}"/>
          </ac:cxnSpMkLst>
        </pc:cxnChg>
        <pc:cxnChg chg="add mod">
          <ac:chgData name="BEN KHALFALLAH Hela ItimAsrScoVdf" userId="d55be94f-4073-46ba-88ef-465599598fde" providerId="ADAL" clId="{88990CB5-680C-485D-A03C-A9B1303DBEFD}" dt="2023-03-24T11:30:31.820" v="972" actId="1076"/>
          <ac:cxnSpMkLst>
            <pc:docMk/>
            <pc:sldMk cId="793610338" sldId="622"/>
            <ac:cxnSpMk id="21" creationId="{7F5B83A0-219F-4A95-83D6-1EBE4586829D}"/>
          </ac:cxnSpMkLst>
        </pc:cxnChg>
        <pc:cxnChg chg="add mod">
          <ac:chgData name="BEN KHALFALLAH Hela ItimAsrScoVdf" userId="d55be94f-4073-46ba-88ef-465599598fde" providerId="ADAL" clId="{88990CB5-680C-485D-A03C-A9B1303DBEFD}" dt="2023-03-24T11:30:57.361" v="982" actId="14100"/>
          <ac:cxnSpMkLst>
            <pc:docMk/>
            <pc:sldMk cId="793610338" sldId="622"/>
            <ac:cxnSpMk id="25" creationId="{8FAAB8B0-25FA-4B3F-9FE5-E5F65CE63E40}"/>
          </ac:cxnSpMkLst>
        </pc:cxnChg>
        <pc:cxnChg chg="add mod">
          <ac:chgData name="BEN KHALFALLAH Hela ItimAsrScoVdf" userId="d55be94f-4073-46ba-88ef-465599598fde" providerId="ADAL" clId="{88990CB5-680C-485D-A03C-A9B1303DBEFD}" dt="2023-03-24T11:37:52.368" v="1091" actId="14100"/>
          <ac:cxnSpMkLst>
            <pc:docMk/>
            <pc:sldMk cId="793610338" sldId="622"/>
            <ac:cxnSpMk id="27" creationId="{BB8D0842-AD53-40ED-89A8-50636F38AF13}"/>
          </ac:cxnSpMkLst>
        </pc:cxnChg>
        <pc:cxnChg chg="add mod">
          <ac:chgData name="BEN KHALFALLAH Hela ItimAsrScoVdf" userId="d55be94f-4073-46ba-88ef-465599598fde" providerId="ADAL" clId="{88990CB5-680C-485D-A03C-A9B1303DBEFD}" dt="2023-03-24T11:31:35.985" v="993" actId="1035"/>
          <ac:cxnSpMkLst>
            <pc:docMk/>
            <pc:sldMk cId="793610338" sldId="622"/>
            <ac:cxnSpMk id="31" creationId="{176C19B3-2CCD-4065-9EC8-8D15E5E773B6}"/>
          </ac:cxnSpMkLst>
        </pc:cxnChg>
        <pc:cxnChg chg="add mod">
          <ac:chgData name="BEN KHALFALLAH Hela ItimAsrScoVdf" userId="d55be94f-4073-46ba-88ef-465599598fde" providerId="ADAL" clId="{88990CB5-680C-485D-A03C-A9B1303DBEFD}" dt="2023-03-24T11:36:23.685" v="1081" actId="14100"/>
          <ac:cxnSpMkLst>
            <pc:docMk/>
            <pc:sldMk cId="793610338" sldId="622"/>
            <ac:cxnSpMk id="32" creationId="{39603CC3-F59F-4C55-9308-13682F459BF7}"/>
          </ac:cxnSpMkLst>
        </pc:cxnChg>
        <pc:cxnChg chg="add mod">
          <ac:chgData name="BEN KHALFALLAH Hela ItimAsrScoVdf" userId="d55be94f-4073-46ba-88ef-465599598fde" providerId="ADAL" clId="{88990CB5-680C-485D-A03C-A9B1303DBEFD}" dt="2023-03-24T11:31:56.593" v="1000" actId="1076"/>
          <ac:cxnSpMkLst>
            <pc:docMk/>
            <pc:sldMk cId="793610338" sldId="622"/>
            <ac:cxnSpMk id="34" creationId="{5885FD5A-CD83-4DDB-944D-AE4ED00E1BBA}"/>
          </ac:cxnSpMkLst>
        </pc:cxnChg>
        <pc:cxnChg chg="add del mod">
          <ac:chgData name="BEN KHALFALLAH Hela ItimAsrScoVdf" userId="d55be94f-4073-46ba-88ef-465599598fde" providerId="ADAL" clId="{88990CB5-680C-485D-A03C-A9B1303DBEFD}" dt="2023-03-24T11:35:06.755" v="1063" actId="478"/>
          <ac:cxnSpMkLst>
            <pc:docMk/>
            <pc:sldMk cId="793610338" sldId="622"/>
            <ac:cxnSpMk id="47" creationId="{FA17E9DB-A906-4574-9E7F-DD14A6BC2D0A}"/>
          </ac:cxnSpMkLst>
        </pc:cxnChg>
        <pc:cxnChg chg="add del mod">
          <ac:chgData name="BEN KHALFALLAH Hela ItimAsrScoVdf" userId="d55be94f-4073-46ba-88ef-465599598fde" providerId="ADAL" clId="{88990CB5-680C-485D-A03C-A9B1303DBEFD}" dt="2023-03-24T11:35:06.755" v="1063" actId="478"/>
          <ac:cxnSpMkLst>
            <pc:docMk/>
            <pc:sldMk cId="793610338" sldId="622"/>
            <ac:cxnSpMk id="49" creationId="{24440162-663C-401A-9B7C-4D814C126577}"/>
          </ac:cxnSpMkLst>
        </pc:cxnChg>
        <pc:cxnChg chg="add mod">
          <ac:chgData name="BEN KHALFALLAH Hela ItimAsrScoVdf" userId="d55be94f-4073-46ba-88ef-465599598fde" providerId="ADAL" clId="{88990CB5-680C-485D-A03C-A9B1303DBEFD}" dt="2023-03-24T11:39:48.276" v="1115" actId="1076"/>
          <ac:cxnSpMkLst>
            <pc:docMk/>
            <pc:sldMk cId="793610338" sldId="622"/>
            <ac:cxnSpMk id="61" creationId="{8C2D61AB-E6B4-4FF5-9898-36269E9ED34C}"/>
          </ac:cxnSpMkLst>
        </pc:cxnChg>
        <pc:cxnChg chg="add mod">
          <ac:chgData name="BEN KHALFALLAH Hela ItimAsrScoVdf" userId="d55be94f-4073-46ba-88ef-465599598fde" providerId="ADAL" clId="{88990CB5-680C-485D-A03C-A9B1303DBEFD}" dt="2023-03-24T11:38:49.987" v="1110" actId="1076"/>
          <ac:cxnSpMkLst>
            <pc:docMk/>
            <pc:sldMk cId="793610338" sldId="622"/>
            <ac:cxnSpMk id="66" creationId="{1EED288D-679B-4E5C-8D84-522F1D617D3E}"/>
          </ac:cxnSpMkLst>
        </pc:cxnChg>
      </pc:sldChg>
    </pc:docChg>
  </pc:docChgLst>
  <pc:docChgLst>
    <pc:chgData name="LEHMAN Marc ItimAsrScoVdf" userId="7df1d71e-e590-45d5-aa1d-7ae1d2d5511b" providerId="ADAL" clId="{2E441803-2F14-4FE5-97B1-B5315B521B00}"/>
    <pc:docChg chg="undo custSel addSld delSld modSld">
      <pc:chgData name="LEHMAN Marc ItimAsrScoVdf" userId="7df1d71e-e590-45d5-aa1d-7ae1d2d5511b" providerId="ADAL" clId="{2E441803-2F14-4FE5-97B1-B5315B521B00}" dt="2022-10-11T15:58:00.661" v="18" actId="47"/>
      <pc:docMkLst>
        <pc:docMk/>
      </pc:docMkLst>
      <pc:sldChg chg="modSp">
        <pc:chgData name="LEHMAN Marc ItimAsrScoVdf" userId="7df1d71e-e590-45d5-aa1d-7ae1d2d5511b" providerId="ADAL" clId="{2E441803-2F14-4FE5-97B1-B5315B521B00}" dt="2022-10-11T15:49:20.658" v="0" actId="20577"/>
        <pc:sldMkLst>
          <pc:docMk/>
          <pc:sldMk cId="2916895427" sldId="461"/>
        </pc:sldMkLst>
        <pc:graphicFrameChg chg="mod">
          <ac:chgData name="LEHMAN Marc ItimAsrScoVdf" userId="7df1d71e-e590-45d5-aa1d-7ae1d2d5511b" providerId="ADAL" clId="{2E441803-2F14-4FE5-97B1-B5315B521B00}" dt="2022-10-11T15:49:20.658" v="0" actId="20577"/>
          <ac:graphicFrameMkLst>
            <pc:docMk/>
            <pc:sldMk cId="2916895427" sldId="461"/>
            <ac:graphicFrameMk id="19" creationId="{896A0C11-060D-789E-96CB-7F36765CB118}"/>
          </ac:graphicFrameMkLst>
        </pc:graphicFrameChg>
      </pc:sldChg>
      <pc:sldChg chg="add del">
        <pc:chgData name="LEHMAN Marc ItimAsrScoVdf" userId="7df1d71e-e590-45d5-aa1d-7ae1d2d5511b" providerId="ADAL" clId="{2E441803-2F14-4FE5-97B1-B5315B521B00}" dt="2022-10-11T15:57:59.962" v="17" actId="47"/>
        <pc:sldMkLst>
          <pc:docMk/>
          <pc:sldMk cId="155300013" sldId="492"/>
        </pc:sldMkLst>
      </pc:sldChg>
      <pc:sldChg chg="add del">
        <pc:chgData name="LEHMAN Marc ItimAsrScoVdf" userId="7df1d71e-e590-45d5-aa1d-7ae1d2d5511b" providerId="ADAL" clId="{2E441803-2F14-4FE5-97B1-B5315B521B00}" dt="2022-10-11T15:57:59.290" v="16" actId="47"/>
        <pc:sldMkLst>
          <pc:docMk/>
          <pc:sldMk cId="2148917015" sldId="493"/>
        </pc:sldMkLst>
      </pc:sldChg>
      <pc:sldChg chg="add del">
        <pc:chgData name="LEHMAN Marc ItimAsrScoVdf" userId="7df1d71e-e590-45d5-aa1d-7ae1d2d5511b" providerId="ADAL" clId="{2E441803-2F14-4FE5-97B1-B5315B521B00}" dt="2022-10-11T15:57:58.772" v="15" actId="47"/>
        <pc:sldMkLst>
          <pc:docMk/>
          <pc:sldMk cId="2460815222" sldId="494"/>
        </pc:sldMkLst>
      </pc:sldChg>
      <pc:sldChg chg="add del">
        <pc:chgData name="LEHMAN Marc ItimAsrScoVdf" userId="7df1d71e-e590-45d5-aa1d-7ae1d2d5511b" providerId="ADAL" clId="{2E441803-2F14-4FE5-97B1-B5315B521B00}" dt="2022-10-11T15:57:58.636" v="14" actId="47"/>
        <pc:sldMkLst>
          <pc:docMk/>
          <pc:sldMk cId="4114710557" sldId="495"/>
        </pc:sldMkLst>
      </pc:sldChg>
      <pc:sldChg chg="add del">
        <pc:chgData name="LEHMAN Marc ItimAsrScoVdf" userId="7df1d71e-e590-45d5-aa1d-7ae1d2d5511b" providerId="ADAL" clId="{2E441803-2F14-4FE5-97B1-B5315B521B00}" dt="2022-10-11T15:57:58.499" v="13" actId="47"/>
        <pc:sldMkLst>
          <pc:docMk/>
          <pc:sldMk cId="1314571098" sldId="496"/>
        </pc:sldMkLst>
      </pc:sldChg>
      <pc:sldChg chg="add del">
        <pc:chgData name="LEHMAN Marc ItimAsrScoVdf" userId="7df1d71e-e590-45d5-aa1d-7ae1d2d5511b" providerId="ADAL" clId="{2E441803-2F14-4FE5-97B1-B5315B521B00}" dt="2022-10-11T15:57:58.371" v="12" actId="47"/>
        <pc:sldMkLst>
          <pc:docMk/>
          <pc:sldMk cId="201432651" sldId="497"/>
        </pc:sldMkLst>
      </pc:sldChg>
      <pc:sldChg chg="add del">
        <pc:chgData name="LEHMAN Marc ItimAsrScoVdf" userId="7df1d71e-e590-45d5-aa1d-7ae1d2d5511b" providerId="ADAL" clId="{2E441803-2F14-4FE5-97B1-B5315B521B00}" dt="2022-10-11T15:57:58.195" v="11" actId="47"/>
        <pc:sldMkLst>
          <pc:docMk/>
          <pc:sldMk cId="2705706545" sldId="498"/>
        </pc:sldMkLst>
      </pc:sldChg>
      <pc:sldChg chg="add del">
        <pc:chgData name="LEHMAN Marc ItimAsrScoVdf" userId="7df1d71e-e590-45d5-aa1d-7ae1d2d5511b" providerId="ADAL" clId="{2E441803-2F14-4FE5-97B1-B5315B521B00}" dt="2022-10-11T15:57:57.973" v="10" actId="47"/>
        <pc:sldMkLst>
          <pc:docMk/>
          <pc:sldMk cId="2900903887" sldId="499"/>
        </pc:sldMkLst>
      </pc:sldChg>
      <pc:sldChg chg="add del">
        <pc:chgData name="LEHMAN Marc ItimAsrScoVdf" userId="7df1d71e-e590-45d5-aa1d-7ae1d2d5511b" providerId="ADAL" clId="{2E441803-2F14-4FE5-97B1-B5315B521B00}" dt="2022-10-11T15:58:00.661" v="18" actId="47"/>
        <pc:sldMkLst>
          <pc:docMk/>
          <pc:sldMk cId="3451975907" sldId="502"/>
        </pc:sldMkLst>
      </pc:sldChg>
    </pc:docChg>
  </pc:docChgLst>
</pc:chgInfo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76505-B53C-43C5-964E-09708D33B9A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6CB342C-0EB2-452C-A41E-A84C0E92C60D}">
      <dgm:prSet/>
      <dgm:spPr/>
      <dgm:t>
        <a:bodyPr/>
        <a:lstStyle/>
        <a:p>
          <a:r>
            <a:rPr lang="fr-FR"/>
            <a:t>Actual </a:t>
          </a:r>
          <a:r>
            <a:rPr lang="fr-FR" err="1"/>
            <a:t>Status</a:t>
          </a:r>
          <a:endParaRPr lang="en-US"/>
        </a:p>
      </dgm:t>
    </dgm:pt>
    <dgm:pt modelId="{EF90DA56-09F7-43AD-9FE5-10B72A5206E0}" type="parTrans" cxnId="{37619F1C-D61B-49A2-BE38-4C69F45394FF}">
      <dgm:prSet/>
      <dgm:spPr/>
      <dgm:t>
        <a:bodyPr/>
        <a:lstStyle/>
        <a:p>
          <a:endParaRPr lang="en-US"/>
        </a:p>
      </dgm:t>
    </dgm:pt>
    <dgm:pt modelId="{407E6864-3D20-4CA5-8607-1C41E124D734}" type="sibTrans" cxnId="{37619F1C-D61B-49A2-BE38-4C69F45394FF}">
      <dgm:prSet/>
      <dgm:spPr/>
      <dgm:t>
        <a:bodyPr/>
        <a:lstStyle/>
        <a:p>
          <a:endParaRPr lang="en-US"/>
        </a:p>
      </dgm:t>
    </dgm:pt>
    <dgm:pt modelId="{4DDB60D8-9E0C-4E20-8AC4-8E7DBB6DBFDE}">
      <dgm:prSet/>
      <dgm:spPr/>
      <dgm:t>
        <a:bodyPr/>
        <a:lstStyle/>
        <a:p>
          <a:r>
            <a:rPr lang="fr-FR"/>
            <a:t>Redux &amp; Saga (flow and </a:t>
          </a:r>
          <a:r>
            <a:rPr lang="fr-FR" err="1"/>
            <a:t>rules</a:t>
          </a:r>
          <a:r>
            <a:rPr lang="fr-FR"/>
            <a:t>)</a:t>
          </a:r>
          <a:endParaRPr lang="en-US"/>
        </a:p>
      </dgm:t>
    </dgm:pt>
    <dgm:pt modelId="{3A2720BC-5635-4831-B700-30C8CE00ED29}" type="parTrans" cxnId="{9AC38755-840F-4F07-9E2A-DC6A736AFDEE}">
      <dgm:prSet/>
      <dgm:spPr/>
      <dgm:t>
        <a:bodyPr/>
        <a:lstStyle/>
        <a:p>
          <a:endParaRPr lang="en-US"/>
        </a:p>
      </dgm:t>
    </dgm:pt>
    <dgm:pt modelId="{4F11C7E7-F8C9-42B8-969F-3149BB7E845F}" type="sibTrans" cxnId="{9AC38755-840F-4F07-9E2A-DC6A736AFDEE}">
      <dgm:prSet/>
      <dgm:spPr/>
      <dgm:t>
        <a:bodyPr/>
        <a:lstStyle/>
        <a:p>
          <a:endParaRPr lang="en-US"/>
        </a:p>
      </dgm:t>
    </dgm:pt>
    <dgm:pt modelId="{D944EDBC-438A-4041-81D0-C442171B9A3A}">
      <dgm:prSet/>
      <dgm:spPr/>
      <dgm:t>
        <a:bodyPr/>
        <a:lstStyle/>
        <a:p>
          <a:r>
            <a:rPr lang="fr-FR"/>
            <a:t>DO/ DON’T</a:t>
          </a:r>
          <a:endParaRPr lang="en-US"/>
        </a:p>
      </dgm:t>
    </dgm:pt>
    <dgm:pt modelId="{D6DFF8F6-407A-4890-A045-7A1B1A7602D6}" type="parTrans" cxnId="{6F7C2111-9598-40A6-A747-5D8F5990AF92}">
      <dgm:prSet/>
      <dgm:spPr/>
      <dgm:t>
        <a:bodyPr/>
        <a:lstStyle/>
        <a:p>
          <a:endParaRPr lang="en-US"/>
        </a:p>
      </dgm:t>
    </dgm:pt>
    <dgm:pt modelId="{BDA77F23-046B-4DDE-B85F-F55DCD862EDE}" type="sibTrans" cxnId="{6F7C2111-9598-40A6-A747-5D8F5990AF92}">
      <dgm:prSet/>
      <dgm:spPr/>
      <dgm:t>
        <a:bodyPr/>
        <a:lstStyle/>
        <a:p>
          <a:endParaRPr lang="en-US"/>
        </a:p>
      </dgm:t>
    </dgm:pt>
    <dgm:pt modelId="{3FF81F1F-92C3-4C0F-8481-BA89647763F0}">
      <dgm:prSet/>
      <dgm:spPr/>
      <dgm:t>
        <a:bodyPr/>
        <a:lstStyle/>
        <a:p>
          <a:r>
            <a:rPr lang="fr-FR"/>
            <a:t>Practice</a:t>
          </a:r>
          <a:endParaRPr lang="en-US"/>
        </a:p>
      </dgm:t>
    </dgm:pt>
    <dgm:pt modelId="{6F607E64-C196-494B-8C1A-B1533F049E74}" type="parTrans" cxnId="{78B361DF-1D21-4CF4-A3BC-7C67245D11C9}">
      <dgm:prSet/>
      <dgm:spPr/>
      <dgm:t>
        <a:bodyPr/>
        <a:lstStyle/>
        <a:p>
          <a:endParaRPr lang="en-US"/>
        </a:p>
      </dgm:t>
    </dgm:pt>
    <dgm:pt modelId="{0D600B2C-1BA2-4599-B081-7E5A7DAF59AD}" type="sibTrans" cxnId="{78B361DF-1D21-4CF4-A3BC-7C67245D11C9}">
      <dgm:prSet/>
      <dgm:spPr/>
      <dgm:t>
        <a:bodyPr/>
        <a:lstStyle/>
        <a:p>
          <a:endParaRPr lang="en-US"/>
        </a:p>
      </dgm:t>
    </dgm:pt>
    <dgm:pt modelId="{EEC48DBC-A480-4561-AA1F-E11272D5A2E5}">
      <dgm:prSet/>
      <dgm:spPr/>
      <dgm:t>
        <a:bodyPr/>
        <a:lstStyle/>
        <a:p>
          <a:r>
            <a:rPr lang="fr-FR"/>
            <a:t>Conclusion</a:t>
          </a:r>
          <a:endParaRPr lang="en-US"/>
        </a:p>
      </dgm:t>
    </dgm:pt>
    <dgm:pt modelId="{79602923-47AD-4897-BEB0-F6B185750E96}" type="parTrans" cxnId="{69A3634D-2FB3-47DA-82DB-66BB275DFB0B}">
      <dgm:prSet/>
      <dgm:spPr/>
      <dgm:t>
        <a:bodyPr/>
        <a:lstStyle/>
        <a:p>
          <a:endParaRPr lang="en-US"/>
        </a:p>
      </dgm:t>
    </dgm:pt>
    <dgm:pt modelId="{0EFFAD87-1004-44FC-8C42-2A3A2C9968AA}" type="sibTrans" cxnId="{69A3634D-2FB3-47DA-82DB-66BB275DFB0B}">
      <dgm:prSet/>
      <dgm:spPr/>
      <dgm:t>
        <a:bodyPr/>
        <a:lstStyle/>
        <a:p>
          <a:endParaRPr lang="en-US"/>
        </a:p>
      </dgm:t>
    </dgm:pt>
    <dgm:pt modelId="{DDB7FED3-4530-4257-BF9E-806DD92D292A}" type="pres">
      <dgm:prSet presAssocID="{18676505-B53C-43C5-964E-09708D33B9A6}" presName="linear" presStyleCnt="0">
        <dgm:presLayoutVars>
          <dgm:dir/>
          <dgm:animLvl val="lvl"/>
          <dgm:resizeHandles val="exact"/>
        </dgm:presLayoutVars>
      </dgm:prSet>
      <dgm:spPr/>
    </dgm:pt>
    <dgm:pt modelId="{122D2836-6F7E-4174-991A-58E7908BBD11}" type="pres">
      <dgm:prSet presAssocID="{06CB342C-0EB2-452C-A41E-A84C0E92C60D}" presName="parentLin" presStyleCnt="0"/>
      <dgm:spPr/>
    </dgm:pt>
    <dgm:pt modelId="{92487EB4-AA46-46D6-85CA-B5CCC67F21B2}" type="pres">
      <dgm:prSet presAssocID="{06CB342C-0EB2-452C-A41E-A84C0E92C60D}" presName="parentLeftMargin" presStyleLbl="node1" presStyleIdx="0" presStyleCnt="5"/>
      <dgm:spPr/>
    </dgm:pt>
    <dgm:pt modelId="{D58A4C32-15F8-4ADD-BBAE-8B2CB17C5603}" type="pres">
      <dgm:prSet presAssocID="{06CB342C-0EB2-452C-A41E-A84C0E92C60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CDFCED6-CEC5-44C4-A779-48269158F083}" type="pres">
      <dgm:prSet presAssocID="{06CB342C-0EB2-452C-A41E-A84C0E92C60D}" presName="negativeSpace" presStyleCnt="0"/>
      <dgm:spPr/>
    </dgm:pt>
    <dgm:pt modelId="{0576E818-8626-491F-A8AD-715CD0EE8D1D}" type="pres">
      <dgm:prSet presAssocID="{06CB342C-0EB2-452C-A41E-A84C0E92C60D}" presName="childText" presStyleLbl="conFgAcc1" presStyleIdx="0" presStyleCnt="5">
        <dgm:presLayoutVars>
          <dgm:bulletEnabled val="1"/>
        </dgm:presLayoutVars>
      </dgm:prSet>
      <dgm:spPr/>
    </dgm:pt>
    <dgm:pt modelId="{6738E163-7CD5-4504-AEBB-88902B58F888}" type="pres">
      <dgm:prSet presAssocID="{407E6864-3D20-4CA5-8607-1C41E124D734}" presName="spaceBetweenRectangles" presStyleCnt="0"/>
      <dgm:spPr/>
    </dgm:pt>
    <dgm:pt modelId="{15C2A195-947C-47B8-A2BD-30A62D186AED}" type="pres">
      <dgm:prSet presAssocID="{4DDB60D8-9E0C-4E20-8AC4-8E7DBB6DBFDE}" presName="parentLin" presStyleCnt="0"/>
      <dgm:spPr/>
    </dgm:pt>
    <dgm:pt modelId="{128838A6-9EB7-411B-ACC1-F76BFF7D7982}" type="pres">
      <dgm:prSet presAssocID="{4DDB60D8-9E0C-4E20-8AC4-8E7DBB6DBFDE}" presName="parentLeftMargin" presStyleLbl="node1" presStyleIdx="0" presStyleCnt="5"/>
      <dgm:spPr/>
    </dgm:pt>
    <dgm:pt modelId="{39C3409B-B6C2-49E0-B842-DC5117A4E83D}" type="pres">
      <dgm:prSet presAssocID="{4DDB60D8-9E0C-4E20-8AC4-8E7DBB6DBF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C7432D3-B8BA-4DA8-9C0D-AECF75A5E6C4}" type="pres">
      <dgm:prSet presAssocID="{4DDB60D8-9E0C-4E20-8AC4-8E7DBB6DBFDE}" presName="negativeSpace" presStyleCnt="0"/>
      <dgm:spPr/>
    </dgm:pt>
    <dgm:pt modelId="{CEE12C49-B845-433D-85C3-C383D8216286}" type="pres">
      <dgm:prSet presAssocID="{4DDB60D8-9E0C-4E20-8AC4-8E7DBB6DBFDE}" presName="childText" presStyleLbl="conFgAcc1" presStyleIdx="1" presStyleCnt="5">
        <dgm:presLayoutVars>
          <dgm:bulletEnabled val="1"/>
        </dgm:presLayoutVars>
      </dgm:prSet>
      <dgm:spPr/>
    </dgm:pt>
    <dgm:pt modelId="{037774EB-703A-4F09-BB91-BEDEBC3F3214}" type="pres">
      <dgm:prSet presAssocID="{4F11C7E7-F8C9-42B8-969F-3149BB7E845F}" presName="spaceBetweenRectangles" presStyleCnt="0"/>
      <dgm:spPr/>
    </dgm:pt>
    <dgm:pt modelId="{E42614CF-2C1F-4FB8-9A53-B581E575D628}" type="pres">
      <dgm:prSet presAssocID="{D944EDBC-438A-4041-81D0-C442171B9A3A}" presName="parentLin" presStyleCnt="0"/>
      <dgm:spPr/>
    </dgm:pt>
    <dgm:pt modelId="{AAC1761D-B2EB-4D3E-8646-0298FFD55228}" type="pres">
      <dgm:prSet presAssocID="{D944EDBC-438A-4041-81D0-C442171B9A3A}" presName="parentLeftMargin" presStyleLbl="node1" presStyleIdx="1" presStyleCnt="5"/>
      <dgm:spPr/>
    </dgm:pt>
    <dgm:pt modelId="{5F4E67DA-25EC-49A6-9D21-CB2E1AA0A821}" type="pres">
      <dgm:prSet presAssocID="{D944EDBC-438A-4041-81D0-C442171B9A3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8041137-32FA-419B-8F56-59E52BC2794E}" type="pres">
      <dgm:prSet presAssocID="{D944EDBC-438A-4041-81D0-C442171B9A3A}" presName="negativeSpace" presStyleCnt="0"/>
      <dgm:spPr/>
    </dgm:pt>
    <dgm:pt modelId="{C781EBB0-9981-46B7-8818-F6DCA27E315C}" type="pres">
      <dgm:prSet presAssocID="{D944EDBC-438A-4041-81D0-C442171B9A3A}" presName="childText" presStyleLbl="conFgAcc1" presStyleIdx="2" presStyleCnt="5">
        <dgm:presLayoutVars>
          <dgm:bulletEnabled val="1"/>
        </dgm:presLayoutVars>
      </dgm:prSet>
      <dgm:spPr/>
    </dgm:pt>
    <dgm:pt modelId="{853D1F0A-D21E-4DC1-8692-DF7D3939067F}" type="pres">
      <dgm:prSet presAssocID="{BDA77F23-046B-4DDE-B85F-F55DCD862EDE}" presName="spaceBetweenRectangles" presStyleCnt="0"/>
      <dgm:spPr/>
    </dgm:pt>
    <dgm:pt modelId="{B87E2179-87DF-4EFD-A27F-425E6D338B8E}" type="pres">
      <dgm:prSet presAssocID="{3FF81F1F-92C3-4C0F-8481-BA89647763F0}" presName="parentLin" presStyleCnt="0"/>
      <dgm:spPr/>
    </dgm:pt>
    <dgm:pt modelId="{BFEF2D14-F522-430A-BAEB-6565B634FDCF}" type="pres">
      <dgm:prSet presAssocID="{3FF81F1F-92C3-4C0F-8481-BA89647763F0}" presName="parentLeftMargin" presStyleLbl="node1" presStyleIdx="2" presStyleCnt="5"/>
      <dgm:spPr/>
    </dgm:pt>
    <dgm:pt modelId="{4CC0ADA9-FF73-446A-A568-004150A66E28}" type="pres">
      <dgm:prSet presAssocID="{3FF81F1F-92C3-4C0F-8481-BA89647763F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5A796AE-B9D5-4839-BA10-32691ADDA6E7}" type="pres">
      <dgm:prSet presAssocID="{3FF81F1F-92C3-4C0F-8481-BA89647763F0}" presName="negativeSpace" presStyleCnt="0"/>
      <dgm:spPr/>
    </dgm:pt>
    <dgm:pt modelId="{FCFD9755-2A24-4D08-B842-FA77CC112CB4}" type="pres">
      <dgm:prSet presAssocID="{3FF81F1F-92C3-4C0F-8481-BA89647763F0}" presName="childText" presStyleLbl="conFgAcc1" presStyleIdx="3" presStyleCnt="5">
        <dgm:presLayoutVars>
          <dgm:bulletEnabled val="1"/>
        </dgm:presLayoutVars>
      </dgm:prSet>
      <dgm:spPr/>
    </dgm:pt>
    <dgm:pt modelId="{980A80F9-38F3-4B6C-817F-CFA546B6E30F}" type="pres">
      <dgm:prSet presAssocID="{0D600B2C-1BA2-4599-B081-7E5A7DAF59AD}" presName="spaceBetweenRectangles" presStyleCnt="0"/>
      <dgm:spPr/>
    </dgm:pt>
    <dgm:pt modelId="{7AC03D2D-D22C-40A4-A319-C25CDE711997}" type="pres">
      <dgm:prSet presAssocID="{EEC48DBC-A480-4561-AA1F-E11272D5A2E5}" presName="parentLin" presStyleCnt="0"/>
      <dgm:spPr/>
    </dgm:pt>
    <dgm:pt modelId="{1F267DAD-3091-40B6-A806-255ADC31C2CD}" type="pres">
      <dgm:prSet presAssocID="{EEC48DBC-A480-4561-AA1F-E11272D5A2E5}" presName="parentLeftMargin" presStyleLbl="node1" presStyleIdx="3" presStyleCnt="5"/>
      <dgm:spPr/>
    </dgm:pt>
    <dgm:pt modelId="{B31919F4-8B2A-4557-8BE7-EB34C54C9903}" type="pres">
      <dgm:prSet presAssocID="{EEC48DBC-A480-4561-AA1F-E11272D5A2E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C2ADCEB-831E-4ACE-92D8-49C6E7C0FF10}" type="pres">
      <dgm:prSet presAssocID="{EEC48DBC-A480-4561-AA1F-E11272D5A2E5}" presName="negativeSpace" presStyleCnt="0"/>
      <dgm:spPr/>
    </dgm:pt>
    <dgm:pt modelId="{F966B123-41F5-4C5E-9A53-D85814A4679E}" type="pres">
      <dgm:prSet presAssocID="{EEC48DBC-A480-4561-AA1F-E11272D5A2E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F7C2111-9598-40A6-A747-5D8F5990AF92}" srcId="{18676505-B53C-43C5-964E-09708D33B9A6}" destId="{D944EDBC-438A-4041-81D0-C442171B9A3A}" srcOrd="2" destOrd="0" parTransId="{D6DFF8F6-407A-4890-A045-7A1B1A7602D6}" sibTransId="{BDA77F23-046B-4DDE-B85F-F55DCD862EDE}"/>
    <dgm:cxn modelId="{37619F1C-D61B-49A2-BE38-4C69F45394FF}" srcId="{18676505-B53C-43C5-964E-09708D33B9A6}" destId="{06CB342C-0EB2-452C-A41E-A84C0E92C60D}" srcOrd="0" destOrd="0" parTransId="{EF90DA56-09F7-43AD-9FE5-10B72A5206E0}" sibTransId="{407E6864-3D20-4CA5-8607-1C41E124D734}"/>
    <dgm:cxn modelId="{D5C55F23-A612-4795-902C-16015C300544}" type="presOf" srcId="{3FF81F1F-92C3-4C0F-8481-BA89647763F0}" destId="{BFEF2D14-F522-430A-BAEB-6565B634FDCF}" srcOrd="0" destOrd="0" presId="urn:microsoft.com/office/officeart/2005/8/layout/list1"/>
    <dgm:cxn modelId="{B4729A29-714C-42B6-AA9E-B79FA241F80C}" type="presOf" srcId="{EEC48DBC-A480-4561-AA1F-E11272D5A2E5}" destId="{1F267DAD-3091-40B6-A806-255ADC31C2CD}" srcOrd="0" destOrd="0" presId="urn:microsoft.com/office/officeart/2005/8/layout/list1"/>
    <dgm:cxn modelId="{AEA5355F-347D-4941-ACAB-27E26E1A8578}" type="presOf" srcId="{4DDB60D8-9E0C-4E20-8AC4-8E7DBB6DBFDE}" destId="{128838A6-9EB7-411B-ACC1-F76BFF7D7982}" srcOrd="0" destOrd="0" presId="urn:microsoft.com/office/officeart/2005/8/layout/list1"/>
    <dgm:cxn modelId="{3AD59263-3B0E-4ADD-AE2E-51C0B4C1ABDD}" type="presOf" srcId="{EEC48DBC-A480-4561-AA1F-E11272D5A2E5}" destId="{B31919F4-8B2A-4557-8BE7-EB34C54C9903}" srcOrd="1" destOrd="0" presId="urn:microsoft.com/office/officeart/2005/8/layout/list1"/>
    <dgm:cxn modelId="{69A3634D-2FB3-47DA-82DB-66BB275DFB0B}" srcId="{18676505-B53C-43C5-964E-09708D33B9A6}" destId="{EEC48DBC-A480-4561-AA1F-E11272D5A2E5}" srcOrd="4" destOrd="0" parTransId="{79602923-47AD-4897-BEB0-F6B185750E96}" sibTransId="{0EFFAD87-1004-44FC-8C42-2A3A2C9968AA}"/>
    <dgm:cxn modelId="{9AC38755-840F-4F07-9E2A-DC6A736AFDEE}" srcId="{18676505-B53C-43C5-964E-09708D33B9A6}" destId="{4DDB60D8-9E0C-4E20-8AC4-8E7DBB6DBFDE}" srcOrd="1" destOrd="0" parTransId="{3A2720BC-5635-4831-B700-30C8CE00ED29}" sibTransId="{4F11C7E7-F8C9-42B8-969F-3149BB7E845F}"/>
    <dgm:cxn modelId="{36C50079-14D5-49D7-970F-5426A4D7F2A6}" type="presOf" srcId="{06CB342C-0EB2-452C-A41E-A84C0E92C60D}" destId="{92487EB4-AA46-46D6-85CA-B5CCC67F21B2}" srcOrd="0" destOrd="0" presId="urn:microsoft.com/office/officeart/2005/8/layout/list1"/>
    <dgm:cxn modelId="{D7A008A7-ECB5-46B0-AB45-5B53A469CBC4}" type="presOf" srcId="{3FF81F1F-92C3-4C0F-8481-BA89647763F0}" destId="{4CC0ADA9-FF73-446A-A568-004150A66E28}" srcOrd="1" destOrd="0" presId="urn:microsoft.com/office/officeart/2005/8/layout/list1"/>
    <dgm:cxn modelId="{0B7F77B9-AD6A-4103-8AC3-A1243CA54C83}" type="presOf" srcId="{4DDB60D8-9E0C-4E20-8AC4-8E7DBB6DBFDE}" destId="{39C3409B-B6C2-49E0-B842-DC5117A4E83D}" srcOrd="1" destOrd="0" presId="urn:microsoft.com/office/officeart/2005/8/layout/list1"/>
    <dgm:cxn modelId="{4E57EEC5-0242-4D8F-87A1-477964E9B4BF}" type="presOf" srcId="{18676505-B53C-43C5-964E-09708D33B9A6}" destId="{DDB7FED3-4530-4257-BF9E-806DD92D292A}" srcOrd="0" destOrd="0" presId="urn:microsoft.com/office/officeart/2005/8/layout/list1"/>
    <dgm:cxn modelId="{78B361DF-1D21-4CF4-A3BC-7C67245D11C9}" srcId="{18676505-B53C-43C5-964E-09708D33B9A6}" destId="{3FF81F1F-92C3-4C0F-8481-BA89647763F0}" srcOrd="3" destOrd="0" parTransId="{6F607E64-C196-494B-8C1A-B1533F049E74}" sibTransId="{0D600B2C-1BA2-4599-B081-7E5A7DAF59AD}"/>
    <dgm:cxn modelId="{7783BFF5-97A8-4E39-853C-1277E3C106FC}" type="presOf" srcId="{D944EDBC-438A-4041-81D0-C442171B9A3A}" destId="{5F4E67DA-25EC-49A6-9D21-CB2E1AA0A821}" srcOrd="1" destOrd="0" presId="urn:microsoft.com/office/officeart/2005/8/layout/list1"/>
    <dgm:cxn modelId="{158318FC-2FFD-403C-8472-0BDACD268476}" type="presOf" srcId="{D944EDBC-438A-4041-81D0-C442171B9A3A}" destId="{AAC1761D-B2EB-4D3E-8646-0298FFD55228}" srcOrd="0" destOrd="0" presId="urn:microsoft.com/office/officeart/2005/8/layout/list1"/>
    <dgm:cxn modelId="{C454B6FD-BCF2-4D51-AAA5-82C3DC33BEF7}" type="presOf" srcId="{06CB342C-0EB2-452C-A41E-A84C0E92C60D}" destId="{D58A4C32-15F8-4ADD-BBAE-8B2CB17C5603}" srcOrd="1" destOrd="0" presId="urn:microsoft.com/office/officeart/2005/8/layout/list1"/>
    <dgm:cxn modelId="{740A8159-9394-4467-9709-0D762BA6C370}" type="presParOf" srcId="{DDB7FED3-4530-4257-BF9E-806DD92D292A}" destId="{122D2836-6F7E-4174-991A-58E7908BBD11}" srcOrd="0" destOrd="0" presId="urn:microsoft.com/office/officeart/2005/8/layout/list1"/>
    <dgm:cxn modelId="{DF13E007-3AFA-47D7-8D92-0A27BDD7CDFB}" type="presParOf" srcId="{122D2836-6F7E-4174-991A-58E7908BBD11}" destId="{92487EB4-AA46-46D6-85CA-B5CCC67F21B2}" srcOrd="0" destOrd="0" presId="urn:microsoft.com/office/officeart/2005/8/layout/list1"/>
    <dgm:cxn modelId="{56738A3B-7964-42DF-8C73-C48224C29DFB}" type="presParOf" srcId="{122D2836-6F7E-4174-991A-58E7908BBD11}" destId="{D58A4C32-15F8-4ADD-BBAE-8B2CB17C5603}" srcOrd="1" destOrd="0" presId="urn:microsoft.com/office/officeart/2005/8/layout/list1"/>
    <dgm:cxn modelId="{F74B4EDD-462A-4259-9A32-F284A6A3A7DA}" type="presParOf" srcId="{DDB7FED3-4530-4257-BF9E-806DD92D292A}" destId="{CCDFCED6-CEC5-44C4-A779-48269158F083}" srcOrd="1" destOrd="0" presId="urn:microsoft.com/office/officeart/2005/8/layout/list1"/>
    <dgm:cxn modelId="{8929E00F-BC00-4506-A516-E7201F627069}" type="presParOf" srcId="{DDB7FED3-4530-4257-BF9E-806DD92D292A}" destId="{0576E818-8626-491F-A8AD-715CD0EE8D1D}" srcOrd="2" destOrd="0" presId="urn:microsoft.com/office/officeart/2005/8/layout/list1"/>
    <dgm:cxn modelId="{D5C6B225-DAAB-4858-9A8F-B3214FD0C095}" type="presParOf" srcId="{DDB7FED3-4530-4257-BF9E-806DD92D292A}" destId="{6738E163-7CD5-4504-AEBB-88902B58F888}" srcOrd="3" destOrd="0" presId="urn:microsoft.com/office/officeart/2005/8/layout/list1"/>
    <dgm:cxn modelId="{B05EAC42-2AB6-4ACE-B61F-AF5ED3BE8051}" type="presParOf" srcId="{DDB7FED3-4530-4257-BF9E-806DD92D292A}" destId="{15C2A195-947C-47B8-A2BD-30A62D186AED}" srcOrd="4" destOrd="0" presId="urn:microsoft.com/office/officeart/2005/8/layout/list1"/>
    <dgm:cxn modelId="{44DC0EBA-9525-4EB7-A28B-5620F6903C47}" type="presParOf" srcId="{15C2A195-947C-47B8-A2BD-30A62D186AED}" destId="{128838A6-9EB7-411B-ACC1-F76BFF7D7982}" srcOrd="0" destOrd="0" presId="urn:microsoft.com/office/officeart/2005/8/layout/list1"/>
    <dgm:cxn modelId="{4675A7D4-E7E4-4CE0-A640-FC65B835D6BE}" type="presParOf" srcId="{15C2A195-947C-47B8-A2BD-30A62D186AED}" destId="{39C3409B-B6C2-49E0-B842-DC5117A4E83D}" srcOrd="1" destOrd="0" presId="urn:microsoft.com/office/officeart/2005/8/layout/list1"/>
    <dgm:cxn modelId="{04F2FB64-B2A7-4642-8901-8DDAF21DB36B}" type="presParOf" srcId="{DDB7FED3-4530-4257-BF9E-806DD92D292A}" destId="{BC7432D3-B8BA-4DA8-9C0D-AECF75A5E6C4}" srcOrd="5" destOrd="0" presId="urn:microsoft.com/office/officeart/2005/8/layout/list1"/>
    <dgm:cxn modelId="{A90F5AD5-C5A6-4E08-9ACA-8E5779C981E3}" type="presParOf" srcId="{DDB7FED3-4530-4257-BF9E-806DD92D292A}" destId="{CEE12C49-B845-433D-85C3-C383D8216286}" srcOrd="6" destOrd="0" presId="urn:microsoft.com/office/officeart/2005/8/layout/list1"/>
    <dgm:cxn modelId="{6B4894D9-0B37-4D9F-A32A-DF3C116C3A8F}" type="presParOf" srcId="{DDB7FED3-4530-4257-BF9E-806DD92D292A}" destId="{037774EB-703A-4F09-BB91-BEDEBC3F3214}" srcOrd="7" destOrd="0" presId="urn:microsoft.com/office/officeart/2005/8/layout/list1"/>
    <dgm:cxn modelId="{DD6FCD85-1812-4298-80F5-B4F259CA5E0A}" type="presParOf" srcId="{DDB7FED3-4530-4257-BF9E-806DD92D292A}" destId="{E42614CF-2C1F-4FB8-9A53-B581E575D628}" srcOrd="8" destOrd="0" presId="urn:microsoft.com/office/officeart/2005/8/layout/list1"/>
    <dgm:cxn modelId="{1388C37B-BC49-463D-BA28-7A7EE9987B93}" type="presParOf" srcId="{E42614CF-2C1F-4FB8-9A53-B581E575D628}" destId="{AAC1761D-B2EB-4D3E-8646-0298FFD55228}" srcOrd="0" destOrd="0" presId="urn:microsoft.com/office/officeart/2005/8/layout/list1"/>
    <dgm:cxn modelId="{FC8E1D38-1962-460E-AE3E-5CD2BCB419EB}" type="presParOf" srcId="{E42614CF-2C1F-4FB8-9A53-B581E575D628}" destId="{5F4E67DA-25EC-49A6-9D21-CB2E1AA0A821}" srcOrd="1" destOrd="0" presId="urn:microsoft.com/office/officeart/2005/8/layout/list1"/>
    <dgm:cxn modelId="{89A0EC4D-808B-4A55-999D-4367171BCFFF}" type="presParOf" srcId="{DDB7FED3-4530-4257-BF9E-806DD92D292A}" destId="{28041137-32FA-419B-8F56-59E52BC2794E}" srcOrd="9" destOrd="0" presId="urn:microsoft.com/office/officeart/2005/8/layout/list1"/>
    <dgm:cxn modelId="{74A1B85D-552E-4994-B09E-5572DA05EF78}" type="presParOf" srcId="{DDB7FED3-4530-4257-BF9E-806DD92D292A}" destId="{C781EBB0-9981-46B7-8818-F6DCA27E315C}" srcOrd="10" destOrd="0" presId="urn:microsoft.com/office/officeart/2005/8/layout/list1"/>
    <dgm:cxn modelId="{A8F88B4E-0628-4CD0-80BA-BC88807E01E4}" type="presParOf" srcId="{DDB7FED3-4530-4257-BF9E-806DD92D292A}" destId="{853D1F0A-D21E-4DC1-8692-DF7D3939067F}" srcOrd="11" destOrd="0" presId="urn:microsoft.com/office/officeart/2005/8/layout/list1"/>
    <dgm:cxn modelId="{C249B01E-961C-412B-B531-D7F804BDEDC5}" type="presParOf" srcId="{DDB7FED3-4530-4257-BF9E-806DD92D292A}" destId="{B87E2179-87DF-4EFD-A27F-425E6D338B8E}" srcOrd="12" destOrd="0" presId="urn:microsoft.com/office/officeart/2005/8/layout/list1"/>
    <dgm:cxn modelId="{38B883DC-685F-45AF-B276-7EA73CFE8C98}" type="presParOf" srcId="{B87E2179-87DF-4EFD-A27F-425E6D338B8E}" destId="{BFEF2D14-F522-430A-BAEB-6565B634FDCF}" srcOrd="0" destOrd="0" presId="urn:microsoft.com/office/officeart/2005/8/layout/list1"/>
    <dgm:cxn modelId="{E8C30683-B8F7-4368-AA3D-D5814F634CD0}" type="presParOf" srcId="{B87E2179-87DF-4EFD-A27F-425E6D338B8E}" destId="{4CC0ADA9-FF73-446A-A568-004150A66E28}" srcOrd="1" destOrd="0" presId="urn:microsoft.com/office/officeart/2005/8/layout/list1"/>
    <dgm:cxn modelId="{78C1D1D2-9953-45C5-97E6-9759E75A5719}" type="presParOf" srcId="{DDB7FED3-4530-4257-BF9E-806DD92D292A}" destId="{E5A796AE-B9D5-4839-BA10-32691ADDA6E7}" srcOrd="13" destOrd="0" presId="urn:microsoft.com/office/officeart/2005/8/layout/list1"/>
    <dgm:cxn modelId="{73A054DD-06F9-4F14-B200-3881C1A73728}" type="presParOf" srcId="{DDB7FED3-4530-4257-BF9E-806DD92D292A}" destId="{FCFD9755-2A24-4D08-B842-FA77CC112CB4}" srcOrd="14" destOrd="0" presId="urn:microsoft.com/office/officeart/2005/8/layout/list1"/>
    <dgm:cxn modelId="{7C7EB7EF-4C09-46D1-8BDB-162A2159E361}" type="presParOf" srcId="{DDB7FED3-4530-4257-BF9E-806DD92D292A}" destId="{980A80F9-38F3-4B6C-817F-CFA546B6E30F}" srcOrd="15" destOrd="0" presId="urn:microsoft.com/office/officeart/2005/8/layout/list1"/>
    <dgm:cxn modelId="{DCCB5425-D235-4F93-98C6-3407C7EECDEF}" type="presParOf" srcId="{DDB7FED3-4530-4257-BF9E-806DD92D292A}" destId="{7AC03D2D-D22C-40A4-A319-C25CDE711997}" srcOrd="16" destOrd="0" presId="urn:microsoft.com/office/officeart/2005/8/layout/list1"/>
    <dgm:cxn modelId="{B63501F0-63AB-43ED-BDD5-2A53864A603F}" type="presParOf" srcId="{7AC03D2D-D22C-40A4-A319-C25CDE711997}" destId="{1F267DAD-3091-40B6-A806-255ADC31C2CD}" srcOrd="0" destOrd="0" presId="urn:microsoft.com/office/officeart/2005/8/layout/list1"/>
    <dgm:cxn modelId="{F01DD9AC-9AED-4692-AE45-D4FD8A6BAE78}" type="presParOf" srcId="{7AC03D2D-D22C-40A4-A319-C25CDE711997}" destId="{B31919F4-8B2A-4557-8BE7-EB34C54C9903}" srcOrd="1" destOrd="0" presId="urn:microsoft.com/office/officeart/2005/8/layout/list1"/>
    <dgm:cxn modelId="{A744295C-934E-4D65-A0FE-D236B277D8F4}" type="presParOf" srcId="{DDB7FED3-4530-4257-BF9E-806DD92D292A}" destId="{2C2ADCEB-831E-4ACE-92D8-49C6E7C0FF10}" srcOrd="17" destOrd="0" presId="urn:microsoft.com/office/officeart/2005/8/layout/list1"/>
    <dgm:cxn modelId="{CE1EE7B8-1CF8-472A-AE69-CB3B22AE2538}" type="presParOf" srcId="{DDB7FED3-4530-4257-BF9E-806DD92D292A}" destId="{F966B123-41F5-4C5E-9A53-D85814A4679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390E48A-E8FF-4B28-B07F-9CE71D6C1D22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25B234-0650-4F0C-86A4-FC3B2A6980FD}">
      <dgm:prSet phldrT="[Texte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fr-FR"/>
            <a:t>saga</a:t>
          </a:r>
          <a:endParaRPr lang="en-US"/>
        </a:p>
      </dgm:t>
    </dgm:pt>
    <dgm:pt modelId="{C45BC892-880B-4440-BF19-1563D8DB8B24}" type="parTrans" cxnId="{0C562D8B-81FB-405B-A046-497F33DB8319}">
      <dgm:prSet/>
      <dgm:spPr/>
      <dgm:t>
        <a:bodyPr/>
        <a:lstStyle/>
        <a:p>
          <a:endParaRPr lang="en-US"/>
        </a:p>
      </dgm:t>
    </dgm:pt>
    <dgm:pt modelId="{E92F400F-3D81-46CE-A1AF-8BBE6BDB351D}" type="sibTrans" cxnId="{0C562D8B-81FB-405B-A046-497F33DB8319}">
      <dgm:prSet/>
      <dgm:spPr/>
      <dgm:t>
        <a:bodyPr/>
        <a:lstStyle/>
        <a:p>
          <a:endParaRPr lang="en-US"/>
        </a:p>
      </dgm:t>
    </dgm:pt>
    <dgm:pt modelId="{658F108E-4AEE-4812-A91A-7C6DA0D4A188}">
      <dgm:prSet phldrT="[Texte]"/>
      <dgm:spPr>
        <a:solidFill>
          <a:srgbClr val="002060"/>
        </a:solidFill>
      </dgm:spPr>
      <dgm:t>
        <a:bodyPr/>
        <a:lstStyle/>
        <a:p>
          <a:r>
            <a:rPr lang="fr-FR"/>
            <a:t>Redux</a:t>
          </a:r>
          <a:endParaRPr lang="en-US"/>
        </a:p>
      </dgm:t>
    </dgm:pt>
    <dgm:pt modelId="{AB4E5018-EA56-4C21-B553-112022D26FD9}" type="parTrans" cxnId="{F8CDE590-BEA6-4488-B17F-6C9EC04D13BC}">
      <dgm:prSet/>
      <dgm:spPr/>
      <dgm:t>
        <a:bodyPr/>
        <a:lstStyle/>
        <a:p>
          <a:endParaRPr lang="en-US"/>
        </a:p>
      </dgm:t>
    </dgm:pt>
    <dgm:pt modelId="{181A11CD-0738-4F91-A9E8-19B47293E1B1}" type="sibTrans" cxnId="{F8CDE590-BEA6-4488-B17F-6C9EC04D13BC}">
      <dgm:prSet/>
      <dgm:spPr/>
      <dgm:t>
        <a:bodyPr/>
        <a:lstStyle/>
        <a:p>
          <a:endParaRPr lang="en-US"/>
        </a:p>
      </dgm:t>
    </dgm:pt>
    <dgm:pt modelId="{A7B3EB88-5A28-4667-94F2-2216BD9DDFE0}">
      <dgm:prSet phldrT="[Texte]"/>
      <dgm:spPr>
        <a:solidFill>
          <a:srgbClr val="FFC000"/>
        </a:solidFill>
      </dgm:spPr>
      <dgm:t>
        <a:bodyPr/>
        <a:lstStyle/>
        <a:p>
          <a:r>
            <a:rPr lang="fr-FR"/>
            <a:t>pages</a:t>
          </a:r>
          <a:endParaRPr lang="en-US"/>
        </a:p>
      </dgm:t>
    </dgm:pt>
    <dgm:pt modelId="{E7604677-ECC1-4552-831C-527082029041}" type="parTrans" cxnId="{44346490-68D8-4E3B-A45D-B7B35DAEB654}">
      <dgm:prSet/>
      <dgm:spPr/>
      <dgm:t>
        <a:bodyPr/>
        <a:lstStyle/>
        <a:p>
          <a:endParaRPr lang="en-US"/>
        </a:p>
      </dgm:t>
    </dgm:pt>
    <dgm:pt modelId="{CBDB288E-C421-4EE8-BBA7-D5C0CC99E04E}" type="sibTrans" cxnId="{44346490-68D8-4E3B-A45D-B7B35DAEB654}">
      <dgm:prSet/>
      <dgm:spPr/>
      <dgm:t>
        <a:bodyPr/>
        <a:lstStyle/>
        <a:p>
          <a:endParaRPr lang="en-US"/>
        </a:p>
      </dgm:t>
    </dgm:pt>
    <dgm:pt modelId="{92FF078C-4052-4D29-9F48-F213F8E5BE6E}">
      <dgm:prSet phldrT="[Texte]"/>
      <dgm:spPr>
        <a:solidFill>
          <a:srgbClr val="FF0000"/>
        </a:solidFill>
      </dgm:spPr>
      <dgm:t>
        <a:bodyPr/>
        <a:lstStyle/>
        <a:p>
          <a:r>
            <a:rPr lang="fr-FR"/>
            <a:t>Components (pure domain)</a:t>
          </a:r>
          <a:endParaRPr lang="en-US"/>
        </a:p>
      </dgm:t>
    </dgm:pt>
    <dgm:pt modelId="{7440B6AB-B537-48C0-BAC9-67CD3D123404}" type="parTrans" cxnId="{A5A034C2-AE81-4FB3-B458-29D5521F06CD}">
      <dgm:prSet/>
      <dgm:spPr/>
      <dgm:t>
        <a:bodyPr/>
        <a:lstStyle/>
        <a:p>
          <a:endParaRPr lang="en-US"/>
        </a:p>
      </dgm:t>
    </dgm:pt>
    <dgm:pt modelId="{175024B6-25EA-4C18-A501-494408460E2B}" type="sibTrans" cxnId="{A5A034C2-AE81-4FB3-B458-29D5521F06CD}">
      <dgm:prSet/>
      <dgm:spPr/>
      <dgm:t>
        <a:bodyPr/>
        <a:lstStyle/>
        <a:p>
          <a:endParaRPr lang="en-US"/>
        </a:p>
      </dgm:t>
    </dgm:pt>
    <dgm:pt modelId="{10DCE8CD-31D6-44AD-9E0F-EFD3AC274B57}">
      <dgm:prSet phldrT="[Texte]"/>
      <dgm:spPr>
        <a:solidFill>
          <a:srgbClr val="00B0F0"/>
        </a:solidFill>
      </dgm:spPr>
      <dgm:t>
        <a:bodyPr/>
        <a:lstStyle/>
        <a:p>
          <a:r>
            <a:rPr lang="fr-FR"/>
            <a:t>services</a:t>
          </a:r>
          <a:endParaRPr lang="en-US"/>
        </a:p>
      </dgm:t>
    </dgm:pt>
    <dgm:pt modelId="{A4C9A26C-C052-4E3B-9C56-03229C3FF3A3}" type="parTrans" cxnId="{6A710B0A-16BD-411C-967A-AE8102ACDD6F}">
      <dgm:prSet/>
      <dgm:spPr/>
      <dgm:t>
        <a:bodyPr/>
        <a:lstStyle/>
        <a:p>
          <a:endParaRPr lang="en-US"/>
        </a:p>
      </dgm:t>
    </dgm:pt>
    <dgm:pt modelId="{0E0D1DD9-7324-43E3-BEF7-1E788EEDF57A}" type="sibTrans" cxnId="{6A710B0A-16BD-411C-967A-AE8102ACDD6F}">
      <dgm:prSet/>
      <dgm:spPr/>
      <dgm:t>
        <a:bodyPr/>
        <a:lstStyle/>
        <a:p>
          <a:endParaRPr lang="en-US"/>
        </a:p>
      </dgm:t>
    </dgm:pt>
    <dgm:pt modelId="{F944B834-24CF-4841-9522-AC38E81ED065}" type="pres">
      <dgm:prSet presAssocID="{9390E48A-E8FF-4B28-B07F-9CE71D6C1D22}" presName="Name0" presStyleCnt="0">
        <dgm:presLayoutVars>
          <dgm:chMax val="7"/>
          <dgm:resizeHandles val="exact"/>
        </dgm:presLayoutVars>
      </dgm:prSet>
      <dgm:spPr/>
    </dgm:pt>
    <dgm:pt modelId="{D6F16634-7921-41C0-BDEF-9D705902A150}" type="pres">
      <dgm:prSet presAssocID="{9390E48A-E8FF-4B28-B07F-9CE71D6C1D22}" presName="comp1" presStyleCnt="0"/>
      <dgm:spPr/>
    </dgm:pt>
    <dgm:pt modelId="{586D5A64-E1A5-4165-8B13-2B5B5769B3E5}" type="pres">
      <dgm:prSet presAssocID="{9390E48A-E8FF-4B28-B07F-9CE71D6C1D22}" presName="circle1" presStyleLbl="node1" presStyleIdx="0" presStyleCnt="5"/>
      <dgm:spPr/>
    </dgm:pt>
    <dgm:pt modelId="{9EF1F902-22D2-40D4-BF36-DC2800C505C2}" type="pres">
      <dgm:prSet presAssocID="{9390E48A-E8FF-4B28-B07F-9CE71D6C1D22}" presName="c1text" presStyleLbl="node1" presStyleIdx="0" presStyleCnt="5">
        <dgm:presLayoutVars>
          <dgm:bulletEnabled val="1"/>
        </dgm:presLayoutVars>
      </dgm:prSet>
      <dgm:spPr/>
    </dgm:pt>
    <dgm:pt modelId="{33301F61-0C62-47F5-88A2-98AC0D343F05}" type="pres">
      <dgm:prSet presAssocID="{9390E48A-E8FF-4B28-B07F-9CE71D6C1D22}" presName="comp2" presStyleCnt="0"/>
      <dgm:spPr/>
    </dgm:pt>
    <dgm:pt modelId="{2597AE5D-A9CC-4AEF-8475-8AF71395203F}" type="pres">
      <dgm:prSet presAssocID="{9390E48A-E8FF-4B28-B07F-9CE71D6C1D22}" presName="circle2" presStyleLbl="node1" presStyleIdx="1" presStyleCnt="5"/>
      <dgm:spPr/>
    </dgm:pt>
    <dgm:pt modelId="{80C23E1F-9FE1-480E-8374-332658FB74B0}" type="pres">
      <dgm:prSet presAssocID="{9390E48A-E8FF-4B28-B07F-9CE71D6C1D22}" presName="c2text" presStyleLbl="node1" presStyleIdx="1" presStyleCnt="5">
        <dgm:presLayoutVars>
          <dgm:bulletEnabled val="1"/>
        </dgm:presLayoutVars>
      </dgm:prSet>
      <dgm:spPr/>
    </dgm:pt>
    <dgm:pt modelId="{4CBB5E11-3B08-4B50-956D-96A56D2A2398}" type="pres">
      <dgm:prSet presAssocID="{9390E48A-E8FF-4B28-B07F-9CE71D6C1D22}" presName="comp3" presStyleCnt="0"/>
      <dgm:spPr/>
    </dgm:pt>
    <dgm:pt modelId="{18BC8EE4-A4BB-4E2D-A6BA-4F69BD9DF6A5}" type="pres">
      <dgm:prSet presAssocID="{9390E48A-E8FF-4B28-B07F-9CE71D6C1D22}" presName="circle3" presStyleLbl="node1" presStyleIdx="2" presStyleCnt="5"/>
      <dgm:spPr/>
    </dgm:pt>
    <dgm:pt modelId="{651C303F-2DB3-4273-AE14-1481B37B16A1}" type="pres">
      <dgm:prSet presAssocID="{9390E48A-E8FF-4B28-B07F-9CE71D6C1D22}" presName="c3text" presStyleLbl="node1" presStyleIdx="2" presStyleCnt="5">
        <dgm:presLayoutVars>
          <dgm:bulletEnabled val="1"/>
        </dgm:presLayoutVars>
      </dgm:prSet>
      <dgm:spPr/>
    </dgm:pt>
    <dgm:pt modelId="{199F0E88-D194-4C7F-9F05-D623D77EBCDA}" type="pres">
      <dgm:prSet presAssocID="{9390E48A-E8FF-4B28-B07F-9CE71D6C1D22}" presName="comp4" presStyleCnt="0"/>
      <dgm:spPr/>
    </dgm:pt>
    <dgm:pt modelId="{6F6AC70C-E88F-46C1-8B03-0DB2E7334443}" type="pres">
      <dgm:prSet presAssocID="{9390E48A-E8FF-4B28-B07F-9CE71D6C1D22}" presName="circle4" presStyleLbl="node1" presStyleIdx="3" presStyleCnt="5"/>
      <dgm:spPr/>
    </dgm:pt>
    <dgm:pt modelId="{7B3EF43D-5184-499F-9DA7-ECB078541DB9}" type="pres">
      <dgm:prSet presAssocID="{9390E48A-E8FF-4B28-B07F-9CE71D6C1D22}" presName="c4text" presStyleLbl="node1" presStyleIdx="3" presStyleCnt="5">
        <dgm:presLayoutVars>
          <dgm:bulletEnabled val="1"/>
        </dgm:presLayoutVars>
      </dgm:prSet>
      <dgm:spPr/>
    </dgm:pt>
    <dgm:pt modelId="{BB49ABD0-0E90-4D31-9293-E3D0E1980E59}" type="pres">
      <dgm:prSet presAssocID="{9390E48A-E8FF-4B28-B07F-9CE71D6C1D22}" presName="comp5" presStyleCnt="0"/>
      <dgm:spPr/>
    </dgm:pt>
    <dgm:pt modelId="{CB821399-046B-4B3A-918C-807229C05728}" type="pres">
      <dgm:prSet presAssocID="{9390E48A-E8FF-4B28-B07F-9CE71D6C1D22}" presName="circle5" presStyleLbl="node1" presStyleIdx="4" presStyleCnt="5"/>
      <dgm:spPr/>
    </dgm:pt>
    <dgm:pt modelId="{A1DA57C6-7AF8-411C-BF80-1C955B643400}" type="pres">
      <dgm:prSet presAssocID="{9390E48A-E8FF-4B28-B07F-9CE71D6C1D22}" presName="c5text" presStyleLbl="node1" presStyleIdx="4" presStyleCnt="5">
        <dgm:presLayoutVars>
          <dgm:bulletEnabled val="1"/>
        </dgm:presLayoutVars>
      </dgm:prSet>
      <dgm:spPr/>
    </dgm:pt>
  </dgm:ptLst>
  <dgm:cxnLst>
    <dgm:cxn modelId="{6A710B0A-16BD-411C-967A-AE8102ACDD6F}" srcId="{9390E48A-E8FF-4B28-B07F-9CE71D6C1D22}" destId="{10DCE8CD-31D6-44AD-9E0F-EFD3AC274B57}" srcOrd="0" destOrd="0" parTransId="{A4C9A26C-C052-4E3B-9C56-03229C3FF3A3}" sibTransId="{0E0D1DD9-7324-43E3-BEF7-1E788EEDF57A}"/>
    <dgm:cxn modelId="{B0A8870F-2776-4DFA-823B-9E459C0E6FD7}" type="presOf" srcId="{9390E48A-E8FF-4B28-B07F-9CE71D6C1D22}" destId="{F944B834-24CF-4841-9522-AC38E81ED065}" srcOrd="0" destOrd="0" presId="urn:microsoft.com/office/officeart/2005/8/layout/venn2"/>
    <dgm:cxn modelId="{0A97BC2E-3E1B-4284-8ABB-C27D3B77C1E9}" type="presOf" srcId="{92FF078C-4052-4D29-9F48-F213F8E5BE6E}" destId="{CB821399-046B-4B3A-918C-807229C05728}" srcOrd="0" destOrd="0" presId="urn:microsoft.com/office/officeart/2005/8/layout/venn2"/>
    <dgm:cxn modelId="{CA06B83E-14C3-4425-B293-75D33589A7A6}" type="presOf" srcId="{658F108E-4AEE-4812-A91A-7C6DA0D4A188}" destId="{18BC8EE4-A4BB-4E2D-A6BA-4F69BD9DF6A5}" srcOrd="0" destOrd="0" presId="urn:microsoft.com/office/officeart/2005/8/layout/venn2"/>
    <dgm:cxn modelId="{8E432241-A180-4A45-A6A6-4D65A09402AE}" type="presOf" srcId="{10DCE8CD-31D6-44AD-9E0F-EFD3AC274B57}" destId="{586D5A64-E1A5-4165-8B13-2B5B5769B3E5}" srcOrd="0" destOrd="0" presId="urn:microsoft.com/office/officeart/2005/8/layout/venn2"/>
    <dgm:cxn modelId="{163B2B83-8914-402D-985F-DB95ACD1484D}" type="presOf" srcId="{A7B3EB88-5A28-4667-94F2-2216BD9DDFE0}" destId="{7B3EF43D-5184-499F-9DA7-ECB078541DB9}" srcOrd="1" destOrd="0" presId="urn:microsoft.com/office/officeart/2005/8/layout/venn2"/>
    <dgm:cxn modelId="{0C562D8B-81FB-405B-A046-497F33DB8319}" srcId="{9390E48A-E8FF-4B28-B07F-9CE71D6C1D22}" destId="{8225B234-0650-4F0C-86A4-FC3B2A6980FD}" srcOrd="1" destOrd="0" parTransId="{C45BC892-880B-4440-BF19-1563D8DB8B24}" sibTransId="{E92F400F-3D81-46CE-A1AF-8BBE6BDB351D}"/>
    <dgm:cxn modelId="{44346490-68D8-4E3B-A45D-B7B35DAEB654}" srcId="{9390E48A-E8FF-4B28-B07F-9CE71D6C1D22}" destId="{A7B3EB88-5A28-4667-94F2-2216BD9DDFE0}" srcOrd="3" destOrd="0" parTransId="{E7604677-ECC1-4552-831C-527082029041}" sibTransId="{CBDB288E-C421-4EE8-BBA7-D5C0CC99E04E}"/>
    <dgm:cxn modelId="{F8CDE590-BEA6-4488-B17F-6C9EC04D13BC}" srcId="{9390E48A-E8FF-4B28-B07F-9CE71D6C1D22}" destId="{658F108E-4AEE-4812-A91A-7C6DA0D4A188}" srcOrd="2" destOrd="0" parTransId="{AB4E5018-EA56-4C21-B553-112022D26FD9}" sibTransId="{181A11CD-0738-4F91-A9E8-19B47293E1B1}"/>
    <dgm:cxn modelId="{4441A5A4-FC88-4243-B3A0-67CF46C0AD94}" type="presOf" srcId="{10DCE8CD-31D6-44AD-9E0F-EFD3AC274B57}" destId="{9EF1F902-22D2-40D4-BF36-DC2800C505C2}" srcOrd="1" destOrd="0" presId="urn:microsoft.com/office/officeart/2005/8/layout/venn2"/>
    <dgm:cxn modelId="{B661DBA6-6B5F-4BF8-BBB6-151D22B08CC2}" type="presOf" srcId="{658F108E-4AEE-4812-A91A-7C6DA0D4A188}" destId="{651C303F-2DB3-4273-AE14-1481B37B16A1}" srcOrd="1" destOrd="0" presId="urn:microsoft.com/office/officeart/2005/8/layout/venn2"/>
    <dgm:cxn modelId="{F946C3B1-DFFD-44ED-A782-0EE8B199CFCC}" type="presOf" srcId="{8225B234-0650-4F0C-86A4-FC3B2A6980FD}" destId="{2597AE5D-A9CC-4AEF-8475-8AF71395203F}" srcOrd="0" destOrd="0" presId="urn:microsoft.com/office/officeart/2005/8/layout/venn2"/>
    <dgm:cxn modelId="{807F6BB3-9FB1-46B2-A9AF-67B2E293206E}" type="presOf" srcId="{A7B3EB88-5A28-4667-94F2-2216BD9DDFE0}" destId="{6F6AC70C-E88F-46C1-8B03-0DB2E7334443}" srcOrd="0" destOrd="0" presId="urn:microsoft.com/office/officeart/2005/8/layout/venn2"/>
    <dgm:cxn modelId="{A5A034C2-AE81-4FB3-B458-29D5521F06CD}" srcId="{9390E48A-E8FF-4B28-B07F-9CE71D6C1D22}" destId="{92FF078C-4052-4D29-9F48-F213F8E5BE6E}" srcOrd="4" destOrd="0" parTransId="{7440B6AB-B537-48C0-BAC9-67CD3D123404}" sibTransId="{175024B6-25EA-4C18-A501-494408460E2B}"/>
    <dgm:cxn modelId="{3066E7ED-9839-4925-9C62-DB6029980A50}" type="presOf" srcId="{92FF078C-4052-4D29-9F48-F213F8E5BE6E}" destId="{A1DA57C6-7AF8-411C-BF80-1C955B643400}" srcOrd="1" destOrd="0" presId="urn:microsoft.com/office/officeart/2005/8/layout/venn2"/>
    <dgm:cxn modelId="{CEB414F5-7C8E-45F2-80B7-69723941B4E9}" type="presOf" srcId="{8225B234-0650-4F0C-86A4-FC3B2A6980FD}" destId="{80C23E1F-9FE1-480E-8374-332658FB74B0}" srcOrd="1" destOrd="0" presId="urn:microsoft.com/office/officeart/2005/8/layout/venn2"/>
    <dgm:cxn modelId="{AB614793-79EC-4E68-BA75-7CFA58EE606C}" type="presParOf" srcId="{F944B834-24CF-4841-9522-AC38E81ED065}" destId="{D6F16634-7921-41C0-BDEF-9D705902A150}" srcOrd="0" destOrd="0" presId="urn:microsoft.com/office/officeart/2005/8/layout/venn2"/>
    <dgm:cxn modelId="{EA99A8F1-E21A-419D-B00C-8B814735C8BF}" type="presParOf" srcId="{D6F16634-7921-41C0-BDEF-9D705902A150}" destId="{586D5A64-E1A5-4165-8B13-2B5B5769B3E5}" srcOrd="0" destOrd="0" presId="urn:microsoft.com/office/officeart/2005/8/layout/venn2"/>
    <dgm:cxn modelId="{E49498BA-8A8E-4C44-9BB9-4FF9BF1987E1}" type="presParOf" srcId="{D6F16634-7921-41C0-BDEF-9D705902A150}" destId="{9EF1F902-22D2-40D4-BF36-DC2800C505C2}" srcOrd="1" destOrd="0" presId="urn:microsoft.com/office/officeart/2005/8/layout/venn2"/>
    <dgm:cxn modelId="{6E6110D4-453E-4D39-9764-7ACACAEDDAD4}" type="presParOf" srcId="{F944B834-24CF-4841-9522-AC38E81ED065}" destId="{33301F61-0C62-47F5-88A2-98AC0D343F05}" srcOrd="1" destOrd="0" presId="urn:microsoft.com/office/officeart/2005/8/layout/venn2"/>
    <dgm:cxn modelId="{984A4CF1-CA4F-408D-BD54-EE0A9517B052}" type="presParOf" srcId="{33301F61-0C62-47F5-88A2-98AC0D343F05}" destId="{2597AE5D-A9CC-4AEF-8475-8AF71395203F}" srcOrd="0" destOrd="0" presId="urn:microsoft.com/office/officeart/2005/8/layout/venn2"/>
    <dgm:cxn modelId="{B19307B3-8A5C-4F30-9198-9395F2701626}" type="presParOf" srcId="{33301F61-0C62-47F5-88A2-98AC0D343F05}" destId="{80C23E1F-9FE1-480E-8374-332658FB74B0}" srcOrd="1" destOrd="0" presId="urn:microsoft.com/office/officeart/2005/8/layout/venn2"/>
    <dgm:cxn modelId="{9BDCCD6B-9F74-4A70-984B-9458F1AB3C34}" type="presParOf" srcId="{F944B834-24CF-4841-9522-AC38E81ED065}" destId="{4CBB5E11-3B08-4B50-956D-96A56D2A2398}" srcOrd="2" destOrd="0" presId="urn:microsoft.com/office/officeart/2005/8/layout/venn2"/>
    <dgm:cxn modelId="{D32B4642-09F2-463D-965E-F70A4609D0E1}" type="presParOf" srcId="{4CBB5E11-3B08-4B50-956D-96A56D2A2398}" destId="{18BC8EE4-A4BB-4E2D-A6BA-4F69BD9DF6A5}" srcOrd="0" destOrd="0" presId="urn:microsoft.com/office/officeart/2005/8/layout/venn2"/>
    <dgm:cxn modelId="{21379F44-25FC-45A0-BD54-B34803809D68}" type="presParOf" srcId="{4CBB5E11-3B08-4B50-956D-96A56D2A2398}" destId="{651C303F-2DB3-4273-AE14-1481B37B16A1}" srcOrd="1" destOrd="0" presId="urn:microsoft.com/office/officeart/2005/8/layout/venn2"/>
    <dgm:cxn modelId="{3E67F9EB-E1CB-4B53-98FC-5126180B76F9}" type="presParOf" srcId="{F944B834-24CF-4841-9522-AC38E81ED065}" destId="{199F0E88-D194-4C7F-9F05-D623D77EBCDA}" srcOrd="3" destOrd="0" presId="urn:microsoft.com/office/officeart/2005/8/layout/venn2"/>
    <dgm:cxn modelId="{B780A39F-AF55-4A2D-BFE3-77C316FCE385}" type="presParOf" srcId="{199F0E88-D194-4C7F-9F05-D623D77EBCDA}" destId="{6F6AC70C-E88F-46C1-8B03-0DB2E7334443}" srcOrd="0" destOrd="0" presId="urn:microsoft.com/office/officeart/2005/8/layout/venn2"/>
    <dgm:cxn modelId="{28783ABE-600F-4E91-A8F2-1FD174FA6B2F}" type="presParOf" srcId="{199F0E88-D194-4C7F-9F05-D623D77EBCDA}" destId="{7B3EF43D-5184-499F-9DA7-ECB078541DB9}" srcOrd="1" destOrd="0" presId="urn:microsoft.com/office/officeart/2005/8/layout/venn2"/>
    <dgm:cxn modelId="{B1E354B4-20B9-4207-8DBF-E8834580A78A}" type="presParOf" srcId="{F944B834-24CF-4841-9522-AC38E81ED065}" destId="{BB49ABD0-0E90-4D31-9293-E3D0E1980E59}" srcOrd="4" destOrd="0" presId="urn:microsoft.com/office/officeart/2005/8/layout/venn2"/>
    <dgm:cxn modelId="{335BD801-FC89-4AE2-9A8C-628BEE957A52}" type="presParOf" srcId="{BB49ABD0-0E90-4D31-9293-E3D0E1980E59}" destId="{CB821399-046B-4B3A-918C-807229C05728}" srcOrd="0" destOrd="0" presId="urn:microsoft.com/office/officeart/2005/8/layout/venn2"/>
    <dgm:cxn modelId="{2514E110-32CF-4CAA-9AD7-2A97ABC38FB3}" type="presParOf" srcId="{BB49ABD0-0E90-4D31-9293-E3D0E1980E59}" destId="{A1DA57C6-7AF8-411C-BF80-1C955B64340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9AAB0E-BF30-4BB5-9D41-6AB5747D5C8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6DDC37-493C-4B49-8E79-869C2A625CBE}">
      <dgm:prSet/>
      <dgm:spPr/>
      <dgm:t>
        <a:bodyPr/>
        <a:lstStyle/>
        <a:p>
          <a:r>
            <a:rPr lang="fr-FR"/>
            <a:t>Zombie </a:t>
          </a:r>
          <a:r>
            <a:rPr lang="fr-FR" err="1"/>
            <a:t>children</a:t>
          </a:r>
          <a:endParaRPr lang="en-US"/>
        </a:p>
      </dgm:t>
    </dgm:pt>
    <dgm:pt modelId="{188E0158-BD8C-4BF6-9303-5E23AA1A2BE3}" type="parTrans" cxnId="{0B108F73-1EE3-4D57-842A-60832AFF49F6}">
      <dgm:prSet/>
      <dgm:spPr/>
      <dgm:t>
        <a:bodyPr/>
        <a:lstStyle/>
        <a:p>
          <a:endParaRPr lang="en-US"/>
        </a:p>
      </dgm:t>
    </dgm:pt>
    <dgm:pt modelId="{D496165A-B3E5-471C-ABAD-8F96DAAB401B}" type="sibTrans" cxnId="{0B108F73-1EE3-4D57-842A-60832AFF49F6}">
      <dgm:prSet/>
      <dgm:spPr/>
      <dgm:t>
        <a:bodyPr/>
        <a:lstStyle/>
        <a:p>
          <a:endParaRPr lang="en-US"/>
        </a:p>
      </dgm:t>
    </dgm:pt>
    <dgm:pt modelId="{DD4E3DE8-6CAD-4B64-B1DF-0E636953C388}">
      <dgm:prSet/>
      <dgm:spPr/>
      <dgm:t>
        <a:bodyPr/>
        <a:lstStyle/>
        <a:p>
          <a:r>
            <a:rPr lang="fr-FR"/>
            <a:t>Perfomance vs connect version (Reduxify)</a:t>
          </a:r>
          <a:endParaRPr lang="en-US"/>
        </a:p>
      </dgm:t>
    </dgm:pt>
    <dgm:pt modelId="{35C7D419-C325-4107-A33C-E11BBB8005F4}" type="parTrans" cxnId="{63E50927-4C32-42EF-812F-1D8E2087A2BF}">
      <dgm:prSet/>
      <dgm:spPr/>
      <dgm:t>
        <a:bodyPr/>
        <a:lstStyle/>
        <a:p>
          <a:endParaRPr lang="en-US"/>
        </a:p>
      </dgm:t>
    </dgm:pt>
    <dgm:pt modelId="{F14CBA32-BD79-48CB-8C81-879598CBF616}" type="sibTrans" cxnId="{63E50927-4C32-42EF-812F-1D8E2087A2BF}">
      <dgm:prSet/>
      <dgm:spPr/>
      <dgm:t>
        <a:bodyPr/>
        <a:lstStyle/>
        <a:p>
          <a:endParaRPr lang="en-US"/>
        </a:p>
      </dgm:t>
    </dgm:pt>
    <dgm:pt modelId="{09BBA910-3E97-4975-A738-83F4ACB166D2}" type="pres">
      <dgm:prSet presAssocID="{929AAB0E-BF30-4BB5-9D41-6AB5747D5C8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38B0D7-94AB-4A51-A061-B330DC1A7713}" type="pres">
      <dgm:prSet presAssocID="{316DDC37-493C-4B49-8E79-869C2A625CBE}" presName="hierRoot1" presStyleCnt="0"/>
      <dgm:spPr/>
    </dgm:pt>
    <dgm:pt modelId="{722CA984-1BDC-4CE8-98CA-DDB76B299D8E}" type="pres">
      <dgm:prSet presAssocID="{316DDC37-493C-4B49-8E79-869C2A625CBE}" presName="composite" presStyleCnt="0"/>
      <dgm:spPr/>
    </dgm:pt>
    <dgm:pt modelId="{155AA40D-0B3A-4F15-83AD-060FCFE37367}" type="pres">
      <dgm:prSet presAssocID="{316DDC37-493C-4B49-8E79-869C2A625CBE}" presName="background" presStyleLbl="node0" presStyleIdx="0" presStyleCnt="2"/>
      <dgm:spPr/>
    </dgm:pt>
    <dgm:pt modelId="{173D1C5F-8FC1-4C46-8444-357016DE8DC0}" type="pres">
      <dgm:prSet presAssocID="{316DDC37-493C-4B49-8E79-869C2A625CBE}" presName="text" presStyleLbl="fgAcc0" presStyleIdx="0" presStyleCnt="2">
        <dgm:presLayoutVars>
          <dgm:chPref val="3"/>
        </dgm:presLayoutVars>
      </dgm:prSet>
      <dgm:spPr/>
    </dgm:pt>
    <dgm:pt modelId="{52267281-C3DC-44BF-91BA-037FCF2106BF}" type="pres">
      <dgm:prSet presAssocID="{316DDC37-493C-4B49-8E79-869C2A625CBE}" presName="hierChild2" presStyleCnt="0"/>
      <dgm:spPr/>
    </dgm:pt>
    <dgm:pt modelId="{3631B73C-32EB-416A-A3F2-2576618FDF4F}" type="pres">
      <dgm:prSet presAssocID="{DD4E3DE8-6CAD-4B64-B1DF-0E636953C388}" presName="hierRoot1" presStyleCnt="0"/>
      <dgm:spPr/>
    </dgm:pt>
    <dgm:pt modelId="{2FE38241-E2F8-4311-AEF7-160B676EEB03}" type="pres">
      <dgm:prSet presAssocID="{DD4E3DE8-6CAD-4B64-B1DF-0E636953C388}" presName="composite" presStyleCnt="0"/>
      <dgm:spPr/>
    </dgm:pt>
    <dgm:pt modelId="{5DB34777-E664-4EC4-998E-E46C1C017833}" type="pres">
      <dgm:prSet presAssocID="{DD4E3DE8-6CAD-4B64-B1DF-0E636953C388}" presName="background" presStyleLbl="node0" presStyleIdx="1" presStyleCnt="2"/>
      <dgm:spPr/>
    </dgm:pt>
    <dgm:pt modelId="{C724E3A1-AEF3-44DD-A871-45E5E3ACA8B6}" type="pres">
      <dgm:prSet presAssocID="{DD4E3DE8-6CAD-4B64-B1DF-0E636953C388}" presName="text" presStyleLbl="fgAcc0" presStyleIdx="1" presStyleCnt="2">
        <dgm:presLayoutVars>
          <dgm:chPref val="3"/>
        </dgm:presLayoutVars>
      </dgm:prSet>
      <dgm:spPr/>
    </dgm:pt>
    <dgm:pt modelId="{44FA84FE-A7FC-4B3E-BB73-B1DBE21DF0D9}" type="pres">
      <dgm:prSet presAssocID="{DD4E3DE8-6CAD-4B64-B1DF-0E636953C388}" presName="hierChild2" presStyleCnt="0"/>
      <dgm:spPr/>
    </dgm:pt>
  </dgm:ptLst>
  <dgm:cxnLst>
    <dgm:cxn modelId="{63E50927-4C32-42EF-812F-1D8E2087A2BF}" srcId="{929AAB0E-BF30-4BB5-9D41-6AB5747D5C84}" destId="{DD4E3DE8-6CAD-4B64-B1DF-0E636953C388}" srcOrd="1" destOrd="0" parTransId="{35C7D419-C325-4107-A33C-E11BBB8005F4}" sibTransId="{F14CBA32-BD79-48CB-8C81-879598CBF616}"/>
    <dgm:cxn modelId="{0B108F73-1EE3-4D57-842A-60832AFF49F6}" srcId="{929AAB0E-BF30-4BB5-9D41-6AB5747D5C84}" destId="{316DDC37-493C-4B49-8E79-869C2A625CBE}" srcOrd="0" destOrd="0" parTransId="{188E0158-BD8C-4BF6-9303-5E23AA1A2BE3}" sibTransId="{D496165A-B3E5-471C-ABAD-8F96DAAB401B}"/>
    <dgm:cxn modelId="{277710AC-C8BD-4F60-8091-F5E1BAE94C84}" type="presOf" srcId="{929AAB0E-BF30-4BB5-9D41-6AB5747D5C84}" destId="{09BBA910-3E97-4975-A738-83F4ACB166D2}" srcOrd="0" destOrd="0" presId="urn:microsoft.com/office/officeart/2005/8/layout/hierarchy1"/>
    <dgm:cxn modelId="{61F7CFCD-AF56-482B-8416-9DEA4B44E051}" type="presOf" srcId="{316DDC37-493C-4B49-8E79-869C2A625CBE}" destId="{173D1C5F-8FC1-4C46-8444-357016DE8DC0}" srcOrd="0" destOrd="0" presId="urn:microsoft.com/office/officeart/2005/8/layout/hierarchy1"/>
    <dgm:cxn modelId="{332A16F2-600C-48BD-936B-00737A4C390C}" type="presOf" srcId="{DD4E3DE8-6CAD-4B64-B1DF-0E636953C388}" destId="{C724E3A1-AEF3-44DD-A871-45E5E3ACA8B6}" srcOrd="0" destOrd="0" presId="urn:microsoft.com/office/officeart/2005/8/layout/hierarchy1"/>
    <dgm:cxn modelId="{C1EB453A-F5A5-4802-A835-9A1B18ABD024}" type="presParOf" srcId="{09BBA910-3E97-4975-A738-83F4ACB166D2}" destId="{1738B0D7-94AB-4A51-A061-B330DC1A7713}" srcOrd="0" destOrd="0" presId="urn:microsoft.com/office/officeart/2005/8/layout/hierarchy1"/>
    <dgm:cxn modelId="{0C2DF3D4-C36F-4CF0-A71F-0702B9F027DB}" type="presParOf" srcId="{1738B0D7-94AB-4A51-A061-B330DC1A7713}" destId="{722CA984-1BDC-4CE8-98CA-DDB76B299D8E}" srcOrd="0" destOrd="0" presId="urn:microsoft.com/office/officeart/2005/8/layout/hierarchy1"/>
    <dgm:cxn modelId="{BE007686-3380-4AD6-ADFA-279FEB9EFCB2}" type="presParOf" srcId="{722CA984-1BDC-4CE8-98CA-DDB76B299D8E}" destId="{155AA40D-0B3A-4F15-83AD-060FCFE37367}" srcOrd="0" destOrd="0" presId="urn:microsoft.com/office/officeart/2005/8/layout/hierarchy1"/>
    <dgm:cxn modelId="{E9A64DF5-E297-43B9-BD33-760B00558FED}" type="presParOf" srcId="{722CA984-1BDC-4CE8-98CA-DDB76B299D8E}" destId="{173D1C5F-8FC1-4C46-8444-357016DE8DC0}" srcOrd="1" destOrd="0" presId="urn:microsoft.com/office/officeart/2005/8/layout/hierarchy1"/>
    <dgm:cxn modelId="{5092985A-4A8F-4F9B-901C-19347F16D04E}" type="presParOf" srcId="{1738B0D7-94AB-4A51-A061-B330DC1A7713}" destId="{52267281-C3DC-44BF-91BA-037FCF2106BF}" srcOrd="1" destOrd="0" presId="urn:microsoft.com/office/officeart/2005/8/layout/hierarchy1"/>
    <dgm:cxn modelId="{E1FB3B31-78A7-406E-BF8D-FDD8A42CAD46}" type="presParOf" srcId="{09BBA910-3E97-4975-A738-83F4ACB166D2}" destId="{3631B73C-32EB-416A-A3F2-2576618FDF4F}" srcOrd="1" destOrd="0" presId="urn:microsoft.com/office/officeart/2005/8/layout/hierarchy1"/>
    <dgm:cxn modelId="{B4AA1DF9-FE82-48FD-AA3E-CBAA929C9F80}" type="presParOf" srcId="{3631B73C-32EB-416A-A3F2-2576618FDF4F}" destId="{2FE38241-E2F8-4311-AEF7-160B676EEB03}" srcOrd="0" destOrd="0" presId="urn:microsoft.com/office/officeart/2005/8/layout/hierarchy1"/>
    <dgm:cxn modelId="{FB8B1A66-FF61-49AF-878D-74C587014910}" type="presParOf" srcId="{2FE38241-E2F8-4311-AEF7-160B676EEB03}" destId="{5DB34777-E664-4EC4-998E-E46C1C017833}" srcOrd="0" destOrd="0" presId="urn:microsoft.com/office/officeart/2005/8/layout/hierarchy1"/>
    <dgm:cxn modelId="{F00255ED-D6DF-4CDA-8DC3-026922E0DFCC}" type="presParOf" srcId="{2FE38241-E2F8-4311-AEF7-160B676EEB03}" destId="{C724E3A1-AEF3-44DD-A871-45E5E3ACA8B6}" srcOrd="1" destOrd="0" presId="urn:microsoft.com/office/officeart/2005/8/layout/hierarchy1"/>
    <dgm:cxn modelId="{DE135FF4-6BC1-4BB5-A018-EB9BA3DE7171}" type="presParOf" srcId="{3631B73C-32EB-416A-A3F2-2576618FDF4F}" destId="{44FA84FE-A7FC-4B3E-BB73-B1DBE21DF0D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6E10FC-6262-4591-A6D3-590F83E8248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F3ADD17-354C-4426-852E-D239105D48A3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Pure</a:t>
          </a:r>
          <a:endParaRPr lang="en-US"/>
        </a:p>
      </dgm:t>
    </dgm:pt>
    <dgm:pt modelId="{CB8FE896-E470-4AB3-A797-B3C45DF6DDF4}" type="parTrans" cxnId="{20C5213C-808C-4126-9F4D-AEC60C75ED7F}">
      <dgm:prSet/>
      <dgm:spPr/>
      <dgm:t>
        <a:bodyPr/>
        <a:lstStyle/>
        <a:p>
          <a:endParaRPr lang="en-US"/>
        </a:p>
      </dgm:t>
    </dgm:pt>
    <dgm:pt modelId="{2DC744AE-F438-4BB6-AE17-EC599DBBBF88}" type="sibTrans" cxnId="{20C5213C-808C-4126-9F4D-AEC60C75ED7F}">
      <dgm:prSet/>
      <dgm:spPr/>
      <dgm:t>
        <a:bodyPr/>
        <a:lstStyle/>
        <a:p>
          <a:endParaRPr lang="en-US"/>
        </a:p>
      </dgm:t>
    </dgm:pt>
    <dgm:pt modelId="{922AA8F6-A048-4DD5-9599-78BB9BF5F34E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Immutable</a:t>
          </a:r>
          <a:endParaRPr lang="en-US"/>
        </a:p>
      </dgm:t>
    </dgm:pt>
    <dgm:pt modelId="{4986E5BF-5D5B-4369-B8D9-11BF34743709}" type="parTrans" cxnId="{D8F5BD80-6A2C-4362-8A9B-187B70F24561}">
      <dgm:prSet/>
      <dgm:spPr/>
      <dgm:t>
        <a:bodyPr/>
        <a:lstStyle/>
        <a:p>
          <a:endParaRPr lang="en-US"/>
        </a:p>
      </dgm:t>
    </dgm:pt>
    <dgm:pt modelId="{4E1A9AA0-0968-4DBC-95F8-8A1BCC6AB4FB}" type="sibTrans" cxnId="{D8F5BD80-6A2C-4362-8A9B-187B70F24561}">
      <dgm:prSet/>
      <dgm:spPr/>
      <dgm:t>
        <a:bodyPr/>
        <a:lstStyle/>
        <a:p>
          <a:endParaRPr lang="en-US"/>
        </a:p>
      </dgm:t>
    </dgm:pt>
    <dgm:pt modelId="{BB6E50EA-DAC3-4D55-8A1E-58A9A920923E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Compose</a:t>
          </a:r>
          <a:endParaRPr lang="en-US"/>
        </a:p>
      </dgm:t>
    </dgm:pt>
    <dgm:pt modelId="{AE6EE869-4339-415A-980D-905FAEBE1903}" type="parTrans" cxnId="{F254F108-5EA8-4953-9D6F-CEADEA347035}">
      <dgm:prSet/>
      <dgm:spPr/>
      <dgm:t>
        <a:bodyPr/>
        <a:lstStyle/>
        <a:p>
          <a:endParaRPr lang="en-US"/>
        </a:p>
      </dgm:t>
    </dgm:pt>
    <dgm:pt modelId="{39C88EC9-1D89-4B8D-B78E-43321D8CC719}" type="sibTrans" cxnId="{F254F108-5EA8-4953-9D6F-CEADEA347035}">
      <dgm:prSet/>
      <dgm:spPr/>
      <dgm:t>
        <a:bodyPr/>
        <a:lstStyle/>
        <a:p>
          <a:endParaRPr lang="en-US"/>
        </a:p>
      </dgm:t>
    </dgm:pt>
    <dgm:pt modelId="{EB8982B5-4F7D-4EB4-A313-3B205307395B}">
      <dgm:prSet phldrT="[Texte]"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Reuse</a:t>
          </a:r>
          <a:endParaRPr lang="en-US"/>
        </a:p>
      </dgm:t>
    </dgm:pt>
    <dgm:pt modelId="{CB220A19-2761-4BD8-A66E-26F5423F6C77}" type="parTrans" cxnId="{212C7463-B071-4A2A-BA70-7CC982AB1E84}">
      <dgm:prSet/>
      <dgm:spPr/>
      <dgm:t>
        <a:bodyPr/>
        <a:lstStyle/>
        <a:p>
          <a:endParaRPr lang="en-US"/>
        </a:p>
      </dgm:t>
    </dgm:pt>
    <dgm:pt modelId="{8A59361E-B983-4AFA-A49C-CAF7D646F29F}" type="sibTrans" cxnId="{212C7463-B071-4A2A-BA70-7CC982AB1E84}">
      <dgm:prSet/>
      <dgm:spPr/>
      <dgm:t>
        <a:bodyPr/>
        <a:lstStyle/>
        <a:p>
          <a:endParaRPr lang="en-US"/>
        </a:p>
      </dgm:t>
    </dgm:pt>
    <dgm:pt modelId="{BB3FDA57-AC96-4DE2-9559-D142D252B2EE}" type="pres">
      <dgm:prSet presAssocID="{AC6E10FC-6262-4591-A6D3-590F83E8248F}" presName="root" presStyleCnt="0">
        <dgm:presLayoutVars>
          <dgm:dir/>
          <dgm:resizeHandles val="exact"/>
        </dgm:presLayoutVars>
      </dgm:prSet>
      <dgm:spPr/>
    </dgm:pt>
    <dgm:pt modelId="{BD5E7F29-3E64-4AAD-B056-EB6056E1A1E9}" type="pres">
      <dgm:prSet presAssocID="{FF3ADD17-354C-4426-852E-D239105D48A3}" presName="compNode" presStyleCnt="0"/>
      <dgm:spPr/>
    </dgm:pt>
    <dgm:pt modelId="{EE7AD28E-E987-47FC-9037-3E367BFFD4A9}" type="pres">
      <dgm:prSet presAssocID="{FF3ADD17-354C-4426-852E-D239105D48A3}" presName="bgRect" presStyleLbl="bgShp" presStyleIdx="0" presStyleCnt="4"/>
      <dgm:spPr/>
    </dgm:pt>
    <dgm:pt modelId="{1EB3BABE-3272-4941-9B5F-0BB5BFDA171E}" type="pres">
      <dgm:prSet presAssocID="{FF3ADD17-354C-4426-852E-D239105D48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3D553FFA-A48E-449F-A3D5-1F006150F36E}" type="pres">
      <dgm:prSet presAssocID="{FF3ADD17-354C-4426-852E-D239105D48A3}" presName="spaceRect" presStyleCnt="0"/>
      <dgm:spPr/>
    </dgm:pt>
    <dgm:pt modelId="{2A78CCD6-EBCA-4CED-A30E-020F9959C18A}" type="pres">
      <dgm:prSet presAssocID="{FF3ADD17-354C-4426-852E-D239105D48A3}" presName="parTx" presStyleLbl="revTx" presStyleIdx="0" presStyleCnt="4">
        <dgm:presLayoutVars>
          <dgm:chMax val="0"/>
          <dgm:chPref val="0"/>
        </dgm:presLayoutVars>
      </dgm:prSet>
      <dgm:spPr/>
    </dgm:pt>
    <dgm:pt modelId="{C6CFCCAB-CCB8-4D3D-8B70-4C8557D4CE02}" type="pres">
      <dgm:prSet presAssocID="{2DC744AE-F438-4BB6-AE17-EC599DBBBF88}" presName="sibTrans" presStyleCnt="0"/>
      <dgm:spPr/>
    </dgm:pt>
    <dgm:pt modelId="{16520C9B-0CFB-4FC1-A216-BB519FE5B338}" type="pres">
      <dgm:prSet presAssocID="{922AA8F6-A048-4DD5-9599-78BB9BF5F34E}" presName="compNode" presStyleCnt="0"/>
      <dgm:spPr/>
    </dgm:pt>
    <dgm:pt modelId="{755F5E0E-8C89-437E-86FB-C77EB9465129}" type="pres">
      <dgm:prSet presAssocID="{922AA8F6-A048-4DD5-9599-78BB9BF5F34E}" presName="bgRect" presStyleLbl="bgShp" presStyleIdx="1" presStyleCnt="4"/>
      <dgm:spPr/>
    </dgm:pt>
    <dgm:pt modelId="{4F55F20C-18BA-4D46-8AD3-F6C00AF915AD}" type="pres">
      <dgm:prSet presAssocID="{922AA8F6-A048-4DD5-9599-78BB9BF5F3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iture"/>
        </a:ext>
      </dgm:extLst>
    </dgm:pt>
    <dgm:pt modelId="{B713EC11-EF9C-4591-BF0C-8A648C06EFF7}" type="pres">
      <dgm:prSet presAssocID="{922AA8F6-A048-4DD5-9599-78BB9BF5F34E}" presName="spaceRect" presStyleCnt="0"/>
      <dgm:spPr/>
    </dgm:pt>
    <dgm:pt modelId="{76B9B2DF-B275-4A23-917F-A0709762B60F}" type="pres">
      <dgm:prSet presAssocID="{922AA8F6-A048-4DD5-9599-78BB9BF5F34E}" presName="parTx" presStyleLbl="revTx" presStyleIdx="1" presStyleCnt="4">
        <dgm:presLayoutVars>
          <dgm:chMax val="0"/>
          <dgm:chPref val="0"/>
        </dgm:presLayoutVars>
      </dgm:prSet>
      <dgm:spPr/>
    </dgm:pt>
    <dgm:pt modelId="{442A3FCC-CF62-4F7B-A969-08EC485CD0B4}" type="pres">
      <dgm:prSet presAssocID="{4E1A9AA0-0968-4DBC-95F8-8A1BCC6AB4FB}" presName="sibTrans" presStyleCnt="0"/>
      <dgm:spPr/>
    </dgm:pt>
    <dgm:pt modelId="{91DCCB87-1193-4BBA-807F-AC01A04E6739}" type="pres">
      <dgm:prSet presAssocID="{BB6E50EA-DAC3-4D55-8A1E-58A9A920923E}" presName="compNode" presStyleCnt="0"/>
      <dgm:spPr/>
    </dgm:pt>
    <dgm:pt modelId="{E521B55C-E1C7-4D67-AA8B-9670A14DC72C}" type="pres">
      <dgm:prSet presAssocID="{BB6E50EA-DAC3-4D55-8A1E-58A9A920923E}" presName="bgRect" presStyleLbl="bgShp" presStyleIdx="2" presStyleCnt="4"/>
      <dgm:spPr/>
    </dgm:pt>
    <dgm:pt modelId="{FEB5F501-28E8-4C20-B8A0-302B78D70AAA}" type="pres">
      <dgm:prSet presAssocID="{BB6E50EA-DAC3-4D55-8A1E-58A9A920923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chine à écrire"/>
        </a:ext>
      </dgm:extLst>
    </dgm:pt>
    <dgm:pt modelId="{DC8D4C0F-A881-4455-A1BF-F6AAB10AD69C}" type="pres">
      <dgm:prSet presAssocID="{BB6E50EA-DAC3-4D55-8A1E-58A9A920923E}" presName="spaceRect" presStyleCnt="0"/>
      <dgm:spPr/>
    </dgm:pt>
    <dgm:pt modelId="{A369553B-E0EF-4A78-9951-1F440194BE57}" type="pres">
      <dgm:prSet presAssocID="{BB6E50EA-DAC3-4D55-8A1E-58A9A920923E}" presName="parTx" presStyleLbl="revTx" presStyleIdx="2" presStyleCnt="4">
        <dgm:presLayoutVars>
          <dgm:chMax val="0"/>
          <dgm:chPref val="0"/>
        </dgm:presLayoutVars>
      </dgm:prSet>
      <dgm:spPr/>
    </dgm:pt>
    <dgm:pt modelId="{BB48D3FD-034C-467C-A523-9C8E67B94416}" type="pres">
      <dgm:prSet presAssocID="{39C88EC9-1D89-4B8D-B78E-43321D8CC719}" presName="sibTrans" presStyleCnt="0"/>
      <dgm:spPr/>
    </dgm:pt>
    <dgm:pt modelId="{55C0A8C5-B838-41A6-9D33-346589533F57}" type="pres">
      <dgm:prSet presAssocID="{EB8982B5-4F7D-4EB4-A313-3B205307395B}" presName="compNode" presStyleCnt="0"/>
      <dgm:spPr/>
    </dgm:pt>
    <dgm:pt modelId="{944A5C33-E7BD-4F87-84C0-B2D86899CFE6}" type="pres">
      <dgm:prSet presAssocID="{EB8982B5-4F7D-4EB4-A313-3B205307395B}" presName="bgRect" presStyleLbl="bgShp" presStyleIdx="3" presStyleCnt="4"/>
      <dgm:spPr/>
    </dgm:pt>
    <dgm:pt modelId="{4E19D804-3345-4C5A-BB39-47353A5AA509}" type="pres">
      <dgm:prSet presAssocID="{EB8982B5-4F7D-4EB4-A313-3B205307395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AA9E6A16-C9B1-40F1-99E9-516FB24C3575}" type="pres">
      <dgm:prSet presAssocID="{EB8982B5-4F7D-4EB4-A313-3B205307395B}" presName="spaceRect" presStyleCnt="0"/>
      <dgm:spPr/>
    </dgm:pt>
    <dgm:pt modelId="{305EE11F-092D-4C30-AFE1-A2D7296DEA81}" type="pres">
      <dgm:prSet presAssocID="{EB8982B5-4F7D-4EB4-A313-3B205307395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54F108-5EA8-4953-9D6F-CEADEA347035}" srcId="{AC6E10FC-6262-4591-A6D3-590F83E8248F}" destId="{BB6E50EA-DAC3-4D55-8A1E-58A9A920923E}" srcOrd="2" destOrd="0" parTransId="{AE6EE869-4339-415A-980D-905FAEBE1903}" sibTransId="{39C88EC9-1D89-4B8D-B78E-43321D8CC719}"/>
    <dgm:cxn modelId="{E7EF2C1D-0626-4345-A6B9-57E7DA09FC72}" type="presOf" srcId="{BB6E50EA-DAC3-4D55-8A1E-58A9A920923E}" destId="{A369553B-E0EF-4A78-9951-1F440194BE57}" srcOrd="0" destOrd="0" presId="urn:microsoft.com/office/officeart/2018/2/layout/IconVerticalSolidList"/>
    <dgm:cxn modelId="{20C5213C-808C-4126-9F4D-AEC60C75ED7F}" srcId="{AC6E10FC-6262-4591-A6D3-590F83E8248F}" destId="{FF3ADD17-354C-4426-852E-D239105D48A3}" srcOrd="0" destOrd="0" parTransId="{CB8FE896-E470-4AB3-A797-B3C45DF6DDF4}" sibTransId="{2DC744AE-F438-4BB6-AE17-EC599DBBBF88}"/>
    <dgm:cxn modelId="{212C7463-B071-4A2A-BA70-7CC982AB1E84}" srcId="{AC6E10FC-6262-4591-A6D3-590F83E8248F}" destId="{EB8982B5-4F7D-4EB4-A313-3B205307395B}" srcOrd="3" destOrd="0" parTransId="{CB220A19-2761-4BD8-A66E-26F5423F6C77}" sibTransId="{8A59361E-B983-4AFA-A49C-CAF7D646F29F}"/>
    <dgm:cxn modelId="{DCAB804C-2898-4A61-8B6F-1010DA5DC6F4}" type="presOf" srcId="{EB8982B5-4F7D-4EB4-A313-3B205307395B}" destId="{305EE11F-092D-4C30-AFE1-A2D7296DEA81}" srcOrd="0" destOrd="0" presId="urn:microsoft.com/office/officeart/2018/2/layout/IconVerticalSolidList"/>
    <dgm:cxn modelId="{D8F5BD80-6A2C-4362-8A9B-187B70F24561}" srcId="{AC6E10FC-6262-4591-A6D3-590F83E8248F}" destId="{922AA8F6-A048-4DD5-9599-78BB9BF5F34E}" srcOrd="1" destOrd="0" parTransId="{4986E5BF-5D5B-4369-B8D9-11BF34743709}" sibTransId="{4E1A9AA0-0968-4DBC-95F8-8A1BCC6AB4FB}"/>
    <dgm:cxn modelId="{2F53F0CC-4180-4FBF-811C-484D22466704}" type="presOf" srcId="{922AA8F6-A048-4DD5-9599-78BB9BF5F34E}" destId="{76B9B2DF-B275-4A23-917F-A0709762B60F}" srcOrd="0" destOrd="0" presId="urn:microsoft.com/office/officeart/2018/2/layout/IconVerticalSolidList"/>
    <dgm:cxn modelId="{B08656DD-42F2-4D94-A64A-F20BA2C9AFD5}" type="presOf" srcId="{FF3ADD17-354C-4426-852E-D239105D48A3}" destId="{2A78CCD6-EBCA-4CED-A30E-020F9959C18A}" srcOrd="0" destOrd="0" presId="urn:microsoft.com/office/officeart/2018/2/layout/IconVerticalSolidList"/>
    <dgm:cxn modelId="{E36C8CEB-9BB1-4C61-BDEE-B4CA73DF8D2C}" type="presOf" srcId="{AC6E10FC-6262-4591-A6D3-590F83E8248F}" destId="{BB3FDA57-AC96-4DE2-9559-D142D252B2EE}" srcOrd="0" destOrd="0" presId="urn:microsoft.com/office/officeart/2018/2/layout/IconVerticalSolidList"/>
    <dgm:cxn modelId="{67F91CCD-1E4F-4ECF-AF54-AB8D04662384}" type="presParOf" srcId="{BB3FDA57-AC96-4DE2-9559-D142D252B2EE}" destId="{BD5E7F29-3E64-4AAD-B056-EB6056E1A1E9}" srcOrd="0" destOrd="0" presId="urn:microsoft.com/office/officeart/2018/2/layout/IconVerticalSolidList"/>
    <dgm:cxn modelId="{27958EE7-0C3E-400B-8A27-82E26434B831}" type="presParOf" srcId="{BD5E7F29-3E64-4AAD-B056-EB6056E1A1E9}" destId="{EE7AD28E-E987-47FC-9037-3E367BFFD4A9}" srcOrd="0" destOrd="0" presId="urn:microsoft.com/office/officeart/2018/2/layout/IconVerticalSolidList"/>
    <dgm:cxn modelId="{38827A27-6DC4-4FD9-9CA6-841692F522D6}" type="presParOf" srcId="{BD5E7F29-3E64-4AAD-B056-EB6056E1A1E9}" destId="{1EB3BABE-3272-4941-9B5F-0BB5BFDA171E}" srcOrd="1" destOrd="0" presId="urn:microsoft.com/office/officeart/2018/2/layout/IconVerticalSolidList"/>
    <dgm:cxn modelId="{1C06EDFE-5ABB-4924-BE93-54DB1AC26490}" type="presParOf" srcId="{BD5E7F29-3E64-4AAD-B056-EB6056E1A1E9}" destId="{3D553FFA-A48E-449F-A3D5-1F006150F36E}" srcOrd="2" destOrd="0" presId="urn:microsoft.com/office/officeart/2018/2/layout/IconVerticalSolidList"/>
    <dgm:cxn modelId="{E6800313-8937-4E42-8FA5-B5F95B206CD2}" type="presParOf" srcId="{BD5E7F29-3E64-4AAD-B056-EB6056E1A1E9}" destId="{2A78CCD6-EBCA-4CED-A30E-020F9959C18A}" srcOrd="3" destOrd="0" presId="urn:microsoft.com/office/officeart/2018/2/layout/IconVerticalSolidList"/>
    <dgm:cxn modelId="{03B5FA35-3B66-4B7D-BDDA-F763E7229BFB}" type="presParOf" srcId="{BB3FDA57-AC96-4DE2-9559-D142D252B2EE}" destId="{C6CFCCAB-CCB8-4D3D-8B70-4C8557D4CE02}" srcOrd="1" destOrd="0" presId="urn:microsoft.com/office/officeart/2018/2/layout/IconVerticalSolidList"/>
    <dgm:cxn modelId="{8B6B7AF2-F681-4A23-AF37-EFCD01F851FF}" type="presParOf" srcId="{BB3FDA57-AC96-4DE2-9559-D142D252B2EE}" destId="{16520C9B-0CFB-4FC1-A216-BB519FE5B338}" srcOrd="2" destOrd="0" presId="urn:microsoft.com/office/officeart/2018/2/layout/IconVerticalSolidList"/>
    <dgm:cxn modelId="{25D76FA6-B703-4708-9284-9F401B507115}" type="presParOf" srcId="{16520C9B-0CFB-4FC1-A216-BB519FE5B338}" destId="{755F5E0E-8C89-437E-86FB-C77EB9465129}" srcOrd="0" destOrd="0" presId="urn:microsoft.com/office/officeart/2018/2/layout/IconVerticalSolidList"/>
    <dgm:cxn modelId="{BA264D04-CD34-4EEE-BE7B-B9F48E0FCF65}" type="presParOf" srcId="{16520C9B-0CFB-4FC1-A216-BB519FE5B338}" destId="{4F55F20C-18BA-4D46-8AD3-F6C00AF915AD}" srcOrd="1" destOrd="0" presId="urn:microsoft.com/office/officeart/2018/2/layout/IconVerticalSolidList"/>
    <dgm:cxn modelId="{CE9ED352-F7A0-4D55-B541-5EBF89F5157B}" type="presParOf" srcId="{16520C9B-0CFB-4FC1-A216-BB519FE5B338}" destId="{B713EC11-EF9C-4591-BF0C-8A648C06EFF7}" srcOrd="2" destOrd="0" presId="urn:microsoft.com/office/officeart/2018/2/layout/IconVerticalSolidList"/>
    <dgm:cxn modelId="{B23F49C9-935B-4EC9-9C96-7B8437501464}" type="presParOf" srcId="{16520C9B-0CFB-4FC1-A216-BB519FE5B338}" destId="{76B9B2DF-B275-4A23-917F-A0709762B60F}" srcOrd="3" destOrd="0" presId="urn:microsoft.com/office/officeart/2018/2/layout/IconVerticalSolidList"/>
    <dgm:cxn modelId="{79918DDF-D356-4841-BB9C-2215A96FA0BB}" type="presParOf" srcId="{BB3FDA57-AC96-4DE2-9559-D142D252B2EE}" destId="{442A3FCC-CF62-4F7B-A969-08EC485CD0B4}" srcOrd="3" destOrd="0" presId="urn:microsoft.com/office/officeart/2018/2/layout/IconVerticalSolidList"/>
    <dgm:cxn modelId="{62C5989D-0762-43D7-8F07-495035D7C2DB}" type="presParOf" srcId="{BB3FDA57-AC96-4DE2-9559-D142D252B2EE}" destId="{91DCCB87-1193-4BBA-807F-AC01A04E6739}" srcOrd="4" destOrd="0" presId="urn:microsoft.com/office/officeart/2018/2/layout/IconVerticalSolidList"/>
    <dgm:cxn modelId="{DB86DCA1-62D7-4F1E-A9CD-6E8A6BD26B0B}" type="presParOf" srcId="{91DCCB87-1193-4BBA-807F-AC01A04E6739}" destId="{E521B55C-E1C7-4D67-AA8B-9670A14DC72C}" srcOrd="0" destOrd="0" presId="urn:microsoft.com/office/officeart/2018/2/layout/IconVerticalSolidList"/>
    <dgm:cxn modelId="{42E25026-6D3C-4DD1-AABB-7CEAF688C9A3}" type="presParOf" srcId="{91DCCB87-1193-4BBA-807F-AC01A04E6739}" destId="{FEB5F501-28E8-4C20-B8A0-302B78D70AAA}" srcOrd="1" destOrd="0" presId="urn:microsoft.com/office/officeart/2018/2/layout/IconVerticalSolidList"/>
    <dgm:cxn modelId="{747B4432-C665-48E6-A779-35820B933AF3}" type="presParOf" srcId="{91DCCB87-1193-4BBA-807F-AC01A04E6739}" destId="{DC8D4C0F-A881-4455-A1BF-F6AAB10AD69C}" srcOrd="2" destOrd="0" presId="urn:microsoft.com/office/officeart/2018/2/layout/IconVerticalSolidList"/>
    <dgm:cxn modelId="{439C1D3E-9B7F-440C-819B-9D1F71B48A74}" type="presParOf" srcId="{91DCCB87-1193-4BBA-807F-AC01A04E6739}" destId="{A369553B-E0EF-4A78-9951-1F440194BE57}" srcOrd="3" destOrd="0" presId="urn:microsoft.com/office/officeart/2018/2/layout/IconVerticalSolidList"/>
    <dgm:cxn modelId="{CFB0B5C2-7B7F-49CB-9A3F-BBB040D77301}" type="presParOf" srcId="{BB3FDA57-AC96-4DE2-9559-D142D252B2EE}" destId="{BB48D3FD-034C-467C-A523-9C8E67B94416}" srcOrd="5" destOrd="0" presId="urn:microsoft.com/office/officeart/2018/2/layout/IconVerticalSolidList"/>
    <dgm:cxn modelId="{63C77AA3-8247-4A3D-BAE4-2D09791833F9}" type="presParOf" srcId="{BB3FDA57-AC96-4DE2-9559-D142D252B2EE}" destId="{55C0A8C5-B838-41A6-9D33-346589533F57}" srcOrd="6" destOrd="0" presId="urn:microsoft.com/office/officeart/2018/2/layout/IconVerticalSolidList"/>
    <dgm:cxn modelId="{4BDFBD17-936A-40D0-B7A0-558849C736E1}" type="presParOf" srcId="{55C0A8C5-B838-41A6-9D33-346589533F57}" destId="{944A5C33-E7BD-4F87-84C0-B2D86899CFE6}" srcOrd="0" destOrd="0" presId="urn:microsoft.com/office/officeart/2018/2/layout/IconVerticalSolidList"/>
    <dgm:cxn modelId="{1164FB04-4928-494D-9567-0077537D63BF}" type="presParOf" srcId="{55C0A8C5-B838-41A6-9D33-346589533F57}" destId="{4E19D804-3345-4C5A-BB39-47353A5AA509}" srcOrd="1" destOrd="0" presId="urn:microsoft.com/office/officeart/2018/2/layout/IconVerticalSolidList"/>
    <dgm:cxn modelId="{84751F28-76AF-4E0E-8114-2EEE76D215BD}" type="presParOf" srcId="{55C0A8C5-B838-41A6-9D33-346589533F57}" destId="{AA9E6A16-C9B1-40F1-99E9-516FB24C3575}" srcOrd="2" destOrd="0" presId="urn:microsoft.com/office/officeart/2018/2/layout/IconVerticalSolidList"/>
    <dgm:cxn modelId="{DA454D2E-2028-4B44-9A12-4386E47B13A6}" type="presParOf" srcId="{55C0A8C5-B838-41A6-9D33-346589533F57}" destId="{305EE11F-092D-4C30-AFE1-A2D7296DEA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90E48A-E8FF-4B28-B07F-9CE71D6C1D22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25B234-0650-4F0C-86A4-FC3B2A6980FD}">
      <dgm:prSet phldrT="[Texte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fr-FR"/>
            <a:t>saga</a:t>
          </a:r>
          <a:endParaRPr lang="en-US"/>
        </a:p>
      </dgm:t>
    </dgm:pt>
    <dgm:pt modelId="{C45BC892-880B-4440-BF19-1563D8DB8B24}" type="parTrans" cxnId="{0C562D8B-81FB-405B-A046-497F33DB8319}">
      <dgm:prSet/>
      <dgm:spPr/>
      <dgm:t>
        <a:bodyPr/>
        <a:lstStyle/>
        <a:p>
          <a:endParaRPr lang="en-US"/>
        </a:p>
      </dgm:t>
    </dgm:pt>
    <dgm:pt modelId="{E92F400F-3D81-46CE-A1AF-8BBE6BDB351D}" type="sibTrans" cxnId="{0C562D8B-81FB-405B-A046-497F33DB8319}">
      <dgm:prSet/>
      <dgm:spPr/>
      <dgm:t>
        <a:bodyPr/>
        <a:lstStyle/>
        <a:p>
          <a:endParaRPr lang="en-US"/>
        </a:p>
      </dgm:t>
    </dgm:pt>
    <dgm:pt modelId="{658F108E-4AEE-4812-A91A-7C6DA0D4A188}">
      <dgm:prSet phldrT="[Texte]"/>
      <dgm:spPr>
        <a:solidFill>
          <a:srgbClr val="002060"/>
        </a:solidFill>
      </dgm:spPr>
      <dgm:t>
        <a:bodyPr/>
        <a:lstStyle/>
        <a:p>
          <a:r>
            <a:rPr lang="fr-FR"/>
            <a:t>Redux</a:t>
          </a:r>
          <a:endParaRPr lang="en-US"/>
        </a:p>
      </dgm:t>
    </dgm:pt>
    <dgm:pt modelId="{AB4E5018-EA56-4C21-B553-112022D26FD9}" type="parTrans" cxnId="{F8CDE590-BEA6-4488-B17F-6C9EC04D13BC}">
      <dgm:prSet/>
      <dgm:spPr/>
      <dgm:t>
        <a:bodyPr/>
        <a:lstStyle/>
        <a:p>
          <a:endParaRPr lang="en-US"/>
        </a:p>
      </dgm:t>
    </dgm:pt>
    <dgm:pt modelId="{181A11CD-0738-4F91-A9E8-19B47293E1B1}" type="sibTrans" cxnId="{F8CDE590-BEA6-4488-B17F-6C9EC04D13BC}">
      <dgm:prSet/>
      <dgm:spPr/>
      <dgm:t>
        <a:bodyPr/>
        <a:lstStyle/>
        <a:p>
          <a:endParaRPr lang="en-US"/>
        </a:p>
      </dgm:t>
    </dgm:pt>
    <dgm:pt modelId="{A7B3EB88-5A28-4667-94F2-2216BD9DDFE0}">
      <dgm:prSet phldrT="[Texte]"/>
      <dgm:spPr>
        <a:solidFill>
          <a:srgbClr val="FFC000"/>
        </a:solidFill>
      </dgm:spPr>
      <dgm:t>
        <a:bodyPr/>
        <a:lstStyle/>
        <a:p>
          <a:r>
            <a:rPr lang="fr-FR"/>
            <a:t>pages</a:t>
          </a:r>
          <a:endParaRPr lang="en-US"/>
        </a:p>
      </dgm:t>
    </dgm:pt>
    <dgm:pt modelId="{E7604677-ECC1-4552-831C-527082029041}" type="parTrans" cxnId="{44346490-68D8-4E3B-A45D-B7B35DAEB654}">
      <dgm:prSet/>
      <dgm:spPr/>
      <dgm:t>
        <a:bodyPr/>
        <a:lstStyle/>
        <a:p>
          <a:endParaRPr lang="en-US"/>
        </a:p>
      </dgm:t>
    </dgm:pt>
    <dgm:pt modelId="{CBDB288E-C421-4EE8-BBA7-D5C0CC99E04E}" type="sibTrans" cxnId="{44346490-68D8-4E3B-A45D-B7B35DAEB654}">
      <dgm:prSet/>
      <dgm:spPr/>
      <dgm:t>
        <a:bodyPr/>
        <a:lstStyle/>
        <a:p>
          <a:endParaRPr lang="en-US"/>
        </a:p>
      </dgm:t>
    </dgm:pt>
    <dgm:pt modelId="{92FF078C-4052-4D29-9F48-F213F8E5BE6E}">
      <dgm:prSet phldrT="[Texte]"/>
      <dgm:spPr>
        <a:solidFill>
          <a:srgbClr val="FF0000"/>
        </a:solidFill>
      </dgm:spPr>
      <dgm:t>
        <a:bodyPr/>
        <a:lstStyle/>
        <a:p>
          <a:r>
            <a:rPr lang="fr-FR"/>
            <a:t>Components (pure </a:t>
          </a:r>
          <a:r>
            <a:rPr lang="fr-FR" err="1"/>
            <a:t>domain</a:t>
          </a:r>
          <a:r>
            <a:rPr lang="fr-FR"/>
            <a:t>)</a:t>
          </a:r>
          <a:endParaRPr lang="en-US"/>
        </a:p>
      </dgm:t>
    </dgm:pt>
    <dgm:pt modelId="{7440B6AB-B537-48C0-BAC9-67CD3D123404}" type="parTrans" cxnId="{A5A034C2-AE81-4FB3-B458-29D5521F06CD}">
      <dgm:prSet/>
      <dgm:spPr/>
      <dgm:t>
        <a:bodyPr/>
        <a:lstStyle/>
        <a:p>
          <a:endParaRPr lang="en-US"/>
        </a:p>
      </dgm:t>
    </dgm:pt>
    <dgm:pt modelId="{175024B6-25EA-4C18-A501-494408460E2B}" type="sibTrans" cxnId="{A5A034C2-AE81-4FB3-B458-29D5521F06CD}">
      <dgm:prSet/>
      <dgm:spPr/>
      <dgm:t>
        <a:bodyPr/>
        <a:lstStyle/>
        <a:p>
          <a:endParaRPr lang="en-US"/>
        </a:p>
      </dgm:t>
    </dgm:pt>
    <dgm:pt modelId="{10DCE8CD-31D6-44AD-9E0F-EFD3AC274B57}">
      <dgm:prSet phldrT="[Texte]"/>
      <dgm:spPr>
        <a:solidFill>
          <a:srgbClr val="00B0F0"/>
        </a:solidFill>
      </dgm:spPr>
      <dgm:t>
        <a:bodyPr/>
        <a:lstStyle/>
        <a:p>
          <a:r>
            <a:rPr lang="fr-FR"/>
            <a:t>services</a:t>
          </a:r>
          <a:endParaRPr lang="en-US"/>
        </a:p>
      </dgm:t>
    </dgm:pt>
    <dgm:pt modelId="{A4C9A26C-C052-4E3B-9C56-03229C3FF3A3}" type="parTrans" cxnId="{6A710B0A-16BD-411C-967A-AE8102ACDD6F}">
      <dgm:prSet/>
      <dgm:spPr/>
      <dgm:t>
        <a:bodyPr/>
        <a:lstStyle/>
        <a:p>
          <a:endParaRPr lang="en-US"/>
        </a:p>
      </dgm:t>
    </dgm:pt>
    <dgm:pt modelId="{0E0D1DD9-7324-43E3-BEF7-1E788EEDF57A}" type="sibTrans" cxnId="{6A710B0A-16BD-411C-967A-AE8102ACDD6F}">
      <dgm:prSet/>
      <dgm:spPr/>
      <dgm:t>
        <a:bodyPr/>
        <a:lstStyle/>
        <a:p>
          <a:endParaRPr lang="en-US"/>
        </a:p>
      </dgm:t>
    </dgm:pt>
    <dgm:pt modelId="{F944B834-24CF-4841-9522-AC38E81ED065}" type="pres">
      <dgm:prSet presAssocID="{9390E48A-E8FF-4B28-B07F-9CE71D6C1D22}" presName="Name0" presStyleCnt="0">
        <dgm:presLayoutVars>
          <dgm:chMax val="7"/>
          <dgm:resizeHandles val="exact"/>
        </dgm:presLayoutVars>
      </dgm:prSet>
      <dgm:spPr/>
    </dgm:pt>
    <dgm:pt modelId="{D6F16634-7921-41C0-BDEF-9D705902A150}" type="pres">
      <dgm:prSet presAssocID="{9390E48A-E8FF-4B28-B07F-9CE71D6C1D22}" presName="comp1" presStyleCnt="0"/>
      <dgm:spPr/>
    </dgm:pt>
    <dgm:pt modelId="{586D5A64-E1A5-4165-8B13-2B5B5769B3E5}" type="pres">
      <dgm:prSet presAssocID="{9390E48A-E8FF-4B28-B07F-9CE71D6C1D22}" presName="circle1" presStyleLbl="node1" presStyleIdx="0" presStyleCnt="5"/>
      <dgm:spPr/>
    </dgm:pt>
    <dgm:pt modelId="{9EF1F902-22D2-40D4-BF36-DC2800C505C2}" type="pres">
      <dgm:prSet presAssocID="{9390E48A-E8FF-4B28-B07F-9CE71D6C1D22}" presName="c1text" presStyleLbl="node1" presStyleIdx="0" presStyleCnt="5">
        <dgm:presLayoutVars>
          <dgm:bulletEnabled val="1"/>
        </dgm:presLayoutVars>
      </dgm:prSet>
      <dgm:spPr/>
    </dgm:pt>
    <dgm:pt modelId="{33301F61-0C62-47F5-88A2-98AC0D343F05}" type="pres">
      <dgm:prSet presAssocID="{9390E48A-E8FF-4B28-B07F-9CE71D6C1D22}" presName="comp2" presStyleCnt="0"/>
      <dgm:spPr/>
    </dgm:pt>
    <dgm:pt modelId="{2597AE5D-A9CC-4AEF-8475-8AF71395203F}" type="pres">
      <dgm:prSet presAssocID="{9390E48A-E8FF-4B28-B07F-9CE71D6C1D22}" presName="circle2" presStyleLbl="node1" presStyleIdx="1" presStyleCnt="5"/>
      <dgm:spPr/>
    </dgm:pt>
    <dgm:pt modelId="{80C23E1F-9FE1-480E-8374-332658FB74B0}" type="pres">
      <dgm:prSet presAssocID="{9390E48A-E8FF-4B28-B07F-9CE71D6C1D22}" presName="c2text" presStyleLbl="node1" presStyleIdx="1" presStyleCnt="5">
        <dgm:presLayoutVars>
          <dgm:bulletEnabled val="1"/>
        </dgm:presLayoutVars>
      </dgm:prSet>
      <dgm:spPr/>
    </dgm:pt>
    <dgm:pt modelId="{4CBB5E11-3B08-4B50-956D-96A56D2A2398}" type="pres">
      <dgm:prSet presAssocID="{9390E48A-E8FF-4B28-B07F-9CE71D6C1D22}" presName="comp3" presStyleCnt="0"/>
      <dgm:spPr/>
    </dgm:pt>
    <dgm:pt modelId="{18BC8EE4-A4BB-4E2D-A6BA-4F69BD9DF6A5}" type="pres">
      <dgm:prSet presAssocID="{9390E48A-E8FF-4B28-B07F-9CE71D6C1D22}" presName="circle3" presStyleLbl="node1" presStyleIdx="2" presStyleCnt="5"/>
      <dgm:spPr/>
    </dgm:pt>
    <dgm:pt modelId="{651C303F-2DB3-4273-AE14-1481B37B16A1}" type="pres">
      <dgm:prSet presAssocID="{9390E48A-E8FF-4B28-B07F-9CE71D6C1D22}" presName="c3text" presStyleLbl="node1" presStyleIdx="2" presStyleCnt="5">
        <dgm:presLayoutVars>
          <dgm:bulletEnabled val="1"/>
        </dgm:presLayoutVars>
      </dgm:prSet>
      <dgm:spPr/>
    </dgm:pt>
    <dgm:pt modelId="{199F0E88-D194-4C7F-9F05-D623D77EBCDA}" type="pres">
      <dgm:prSet presAssocID="{9390E48A-E8FF-4B28-B07F-9CE71D6C1D22}" presName="comp4" presStyleCnt="0"/>
      <dgm:spPr/>
    </dgm:pt>
    <dgm:pt modelId="{6F6AC70C-E88F-46C1-8B03-0DB2E7334443}" type="pres">
      <dgm:prSet presAssocID="{9390E48A-E8FF-4B28-B07F-9CE71D6C1D22}" presName="circle4" presStyleLbl="node1" presStyleIdx="3" presStyleCnt="5"/>
      <dgm:spPr/>
    </dgm:pt>
    <dgm:pt modelId="{7B3EF43D-5184-499F-9DA7-ECB078541DB9}" type="pres">
      <dgm:prSet presAssocID="{9390E48A-E8FF-4B28-B07F-9CE71D6C1D22}" presName="c4text" presStyleLbl="node1" presStyleIdx="3" presStyleCnt="5">
        <dgm:presLayoutVars>
          <dgm:bulletEnabled val="1"/>
        </dgm:presLayoutVars>
      </dgm:prSet>
      <dgm:spPr/>
    </dgm:pt>
    <dgm:pt modelId="{BB49ABD0-0E90-4D31-9293-E3D0E1980E59}" type="pres">
      <dgm:prSet presAssocID="{9390E48A-E8FF-4B28-B07F-9CE71D6C1D22}" presName="comp5" presStyleCnt="0"/>
      <dgm:spPr/>
    </dgm:pt>
    <dgm:pt modelId="{CB821399-046B-4B3A-918C-807229C05728}" type="pres">
      <dgm:prSet presAssocID="{9390E48A-E8FF-4B28-B07F-9CE71D6C1D22}" presName="circle5" presStyleLbl="node1" presStyleIdx="4" presStyleCnt="5"/>
      <dgm:spPr/>
    </dgm:pt>
    <dgm:pt modelId="{A1DA57C6-7AF8-411C-BF80-1C955B643400}" type="pres">
      <dgm:prSet presAssocID="{9390E48A-E8FF-4B28-B07F-9CE71D6C1D22}" presName="c5text" presStyleLbl="node1" presStyleIdx="4" presStyleCnt="5">
        <dgm:presLayoutVars>
          <dgm:bulletEnabled val="1"/>
        </dgm:presLayoutVars>
      </dgm:prSet>
      <dgm:spPr/>
    </dgm:pt>
  </dgm:ptLst>
  <dgm:cxnLst>
    <dgm:cxn modelId="{6A710B0A-16BD-411C-967A-AE8102ACDD6F}" srcId="{9390E48A-E8FF-4B28-B07F-9CE71D6C1D22}" destId="{10DCE8CD-31D6-44AD-9E0F-EFD3AC274B57}" srcOrd="0" destOrd="0" parTransId="{A4C9A26C-C052-4E3B-9C56-03229C3FF3A3}" sibTransId="{0E0D1DD9-7324-43E3-BEF7-1E788EEDF57A}"/>
    <dgm:cxn modelId="{B0A8870F-2776-4DFA-823B-9E459C0E6FD7}" type="presOf" srcId="{9390E48A-E8FF-4B28-B07F-9CE71D6C1D22}" destId="{F944B834-24CF-4841-9522-AC38E81ED065}" srcOrd="0" destOrd="0" presId="urn:microsoft.com/office/officeart/2005/8/layout/venn2"/>
    <dgm:cxn modelId="{0A97BC2E-3E1B-4284-8ABB-C27D3B77C1E9}" type="presOf" srcId="{92FF078C-4052-4D29-9F48-F213F8E5BE6E}" destId="{CB821399-046B-4B3A-918C-807229C05728}" srcOrd="0" destOrd="0" presId="urn:microsoft.com/office/officeart/2005/8/layout/venn2"/>
    <dgm:cxn modelId="{CA06B83E-14C3-4425-B293-75D33589A7A6}" type="presOf" srcId="{658F108E-4AEE-4812-A91A-7C6DA0D4A188}" destId="{18BC8EE4-A4BB-4E2D-A6BA-4F69BD9DF6A5}" srcOrd="0" destOrd="0" presId="urn:microsoft.com/office/officeart/2005/8/layout/venn2"/>
    <dgm:cxn modelId="{8E432241-A180-4A45-A6A6-4D65A09402AE}" type="presOf" srcId="{10DCE8CD-31D6-44AD-9E0F-EFD3AC274B57}" destId="{586D5A64-E1A5-4165-8B13-2B5B5769B3E5}" srcOrd="0" destOrd="0" presId="urn:microsoft.com/office/officeart/2005/8/layout/venn2"/>
    <dgm:cxn modelId="{163B2B83-8914-402D-985F-DB95ACD1484D}" type="presOf" srcId="{A7B3EB88-5A28-4667-94F2-2216BD9DDFE0}" destId="{7B3EF43D-5184-499F-9DA7-ECB078541DB9}" srcOrd="1" destOrd="0" presId="urn:microsoft.com/office/officeart/2005/8/layout/venn2"/>
    <dgm:cxn modelId="{0C562D8B-81FB-405B-A046-497F33DB8319}" srcId="{9390E48A-E8FF-4B28-B07F-9CE71D6C1D22}" destId="{8225B234-0650-4F0C-86A4-FC3B2A6980FD}" srcOrd="1" destOrd="0" parTransId="{C45BC892-880B-4440-BF19-1563D8DB8B24}" sibTransId="{E92F400F-3D81-46CE-A1AF-8BBE6BDB351D}"/>
    <dgm:cxn modelId="{44346490-68D8-4E3B-A45D-B7B35DAEB654}" srcId="{9390E48A-E8FF-4B28-B07F-9CE71D6C1D22}" destId="{A7B3EB88-5A28-4667-94F2-2216BD9DDFE0}" srcOrd="3" destOrd="0" parTransId="{E7604677-ECC1-4552-831C-527082029041}" sibTransId="{CBDB288E-C421-4EE8-BBA7-D5C0CC99E04E}"/>
    <dgm:cxn modelId="{F8CDE590-BEA6-4488-B17F-6C9EC04D13BC}" srcId="{9390E48A-E8FF-4B28-B07F-9CE71D6C1D22}" destId="{658F108E-4AEE-4812-A91A-7C6DA0D4A188}" srcOrd="2" destOrd="0" parTransId="{AB4E5018-EA56-4C21-B553-112022D26FD9}" sibTransId="{181A11CD-0738-4F91-A9E8-19B47293E1B1}"/>
    <dgm:cxn modelId="{4441A5A4-FC88-4243-B3A0-67CF46C0AD94}" type="presOf" srcId="{10DCE8CD-31D6-44AD-9E0F-EFD3AC274B57}" destId="{9EF1F902-22D2-40D4-BF36-DC2800C505C2}" srcOrd="1" destOrd="0" presId="urn:microsoft.com/office/officeart/2005/8/layout/venn2"/>
    <dgm:cxn modelId="{B661DBA6-6B5F-4BF8-BBB6-151D22B08CC2}" type="presOf" srcId="{658F108E-4AEE-4812-A91A-7C6DA0D4A188}" destId="{651C303F-2DB3-4273-AE14-1481B37B16A1}" srcOrd="1" destOrd="0" presId="urn:microsoft.com/office/officeart/2005/8/layout/venn2"/>
    <dgm:cxn modelId="{F946C3B1-DFFD-44ED-A782-0EE8B199CFCC}" type="presOf" srcId="{8225B234-0650-4F0C-86A4-FC3B2A6980FD}" destId="{2597AE5D-A9CC-4AEF-8475-8AF71395203F}" srcOrd="0" destOrd="0" presId="urn:microsoft.com/office/officeart/2005/8/layout/venn2"/>
    <dgm:cxn modelId="{807F6BB3-9FB1-46B2-A9AF-67B2E293206E}" type="presOf" srcId="{A7B3EB88-5A28-4667-94F2-2216BD9DDFE0}" destId="{6F6AC70C-E88F-46C1-8B03-0DB2E7334443}" srcOrd="0" destOrd="0" presId="urn:microsoft.com/office/officeart/2005/8/layout/venn2"/>
    <dgm:cxn modelId="{A5A034C2-AE81-4FB3-B458-29D5521F06CD}" srcId="{9390E48A-E8FF-4B28-B07F-9CE71D6C1D22}" destId="{92FF078C-4052-4D29-9F48-F213F8E5BE6E}" srcOrd="4" destOrd="0" parTransId="{7440B6AB-B537-48C0-BAC9-67CD3D123404}" sibTransId="{175024B6-25EA-4C18-A501-494408460E2B}"/>
    <dgm:cxn modelId="{3066E7ED-9839-4925-9C62-DB6029980A50}" type="presOf" srcId="{92FF078C-4052-4D29-9F48-F213F8E5BE6E}" destId="{A1DA57C6-7AF8-411C-BF80-1C955B643400}" srcOrd="1" destOrd="0" presId="urn:microsoft.com/office/officeart/2005/8/layout/venn2"/>
    <dgm:cxn modelId="{CEB414F5-7C8E-45F2-80B7-69723941B4E9}" type="presOf" srcId="{8225B234-0650-4F0C-86A4-FC3B2A6980FD}" destId="{80C23E1F-9FE1-480E-8374-332658FB74B0}" srcOrd="1" destOrd="0" presId="urn:microsoft.com/office/officeart/2005/8/layout/venn2"/>
    <dgm:cxn modelId="{AB614793-79EC-4E68-BA75-7CFA58EE606C}" type="presParOf" srcId="{F944B834-24CF-4841-9522-AC38E81ED065}" destId="{D6F16634-7921-41C0-BDEF-9D705902A150}" srcOrd="0" destOrd="0" presId="urn:microsoft.com/office/officeart/2005/8/layout/venn2"/>
    <dgm:cxn modelId="{EA99A8F1-E21A-419D-B00C-8B814735C8BF}" type="presParOf" srcId="{D6F16634-7921-41C0-BDEF-9D705902A150}" destId="{586D5A64-E1A5-4165-8B13-2B5B5769B3E5}" srcOrd="0" destOrd="0" presId="urn:microsoft.com/office/officeart/2005/8/layout/venn2"/>
    <dgm:cxn modelId="{E49498BA-8A8E-4C44-9BB9-4FF9BF1987E1}" type="presParOf" srcId="{D6F16634-7921-41C0-BDEF-9D705902A150}" destId="{9EF1F902-22D2-40D4-BF36-DC2800C505C2}" srcOrd="1" destOrd="0" presId="urn:microsoft.com/office/officeart/2005/8/layout/venn2"/>
    <dgm:cxn modelId="{6E6110D4-453E-4D39-9764-7ACACAEDDAD4}" type="presParOf" srcId="{F944B834-24CF-4841-9522-AC38E81ED065}" destId="{33301F61-0C62-47F5-88A2-98AC0D343F05}" srcOrd="1" destOrd="0" presId="urn:microsoft.com/office/officeart/2005/8/layout/venn2"/>
    <dgm:cxn modelId="{984A4CF1-CA4F-408D-BD54-EE0A9517B052}" type="presParOf" srcId="{33301F61-0C62-47F5-88A2-98AC0D343F05}" destId="{2597AE5D-A9CC-4AEF-8475-8AF71395203F}" srcOrd="0" destOrd="0" presId="urn:microsoft.com/office/officeart/2005/8/layout/venn2"/>
    <dgm:cxn modelId="{B19307B3-8A5C-4F30-9198-9395F2701626}" type="presParOf" srcId="{33301F61-0C62-47F5-88A2-98AC0D343F05}" destId="{80C23E1F-9FE1-480E-8374-332658FB74B0}" srcOrd="1" destOrd="0" presId="urn:microsoft.com/office/officeart/2005/8/layout/venn2"/>
    <dgm:cxn modelId="{9BDCCD6B-9F74-4A70-984B-9458F1AB3C34}" type="presParOf" srcId="{F944B834-24CF-4841-9522-AC38E81ED065}" destId="{4CBB5E11-3B08-4B50-956D-96A56D2A2398}" srcOrd="2" destOrd="0" presId="urn:microsoft.com/office/officeart/2005/8/layout/venn2"/>
    <dgm:cxn modelId="{D32B4642-09F2-463D-965E-F70A4609D0E1}" type="presParOf" srcId="{4CBB5E11-3B08-4B50-956D-96A56D2A2398}" destId="{18BC8EE4-A4BB-4E2D-A6BA-4F69BD9DF6A5}" srcOrd="0" destOrd="0" presId="urn:microsoft.com/office/officeart/2005/8/layout/venn2"/>
    <dgm:cxn modelId="{21379F44-25FC-45A0-BD54-B34803809D68}" type="presParOf" srcId="{4CBB5E11-3B08-4B50-956D-96A56D2A2398}" destId="{651C303F-2DB3-4273-AE14-1481B37B16A1}" srcOrd="1" destOrd="0" presId="urn:microsoft.com/office/officeart/2005/8/layout/venn2"/>
    <dgm:cxn modelId="{3E67F9EB-E1CB-4B53-98FC-5126180B76F9}" type="presParOf" srcId="{F944B834-24CF-4841-9522-AC38E81ED065}" destId="{199F0E88-D194-4C7F-9F05-D623D77EBCDA}" srcOrd="3" destOrd="0" presId="urn:microsoft.com/office/officeart/2005/8/layout/venn2"/>
    <dgm:cxn modelId="{B780A39F-AF55-4A2D-BFE3-77C316FCE385}" type="presParOf" srcId="{199F0E88-D194-4C7F-9F05-D623D77EBCDA}" destId="{6F6AC70C-E88F-46C1-8B03-0DB2E7334443}" srcOrd="0" destOrd="0" presId="urn:microsoft.com/office/officeart/2005/8/layout/venn2"/>
    <dgm:cxn modelId="{28783ABE-600F-4E91-A8F2-1FD174FA6B2F}" type="presParOf" srcId="{199F0E88-D194-4C7F-9F05-D623D77EBCDA}" destId="{7B3EF43D-5184-499F-9DA7-ECB078541DB9}" srcOrd="1" destOrd="0" presId="urn:microsoft.com/office/officeart/2005/8/layout/venn2"/>
    <dgm:cxn modelId="{B1E354B4-20B9-4207-8DBF-E8834580A78A}" type="presParOf" srcId="{F944B834-24CF-4841-9522-AC38E81ED065}" destId="{BB49ABD0-0E90-4D31-9293-E3D0E1980E59}" srcOrd="4" destOrd="0" presId="urn:microsoft.com/office/officeart/2005/8/layout/venn2"/>
    <dgm:cxn modelId="{335BD801-FC89-4AE2-9A8C-628BEE957A52}" type="presParOf" srcId="{BB49ABD0-0E90-4D31-9293-E3D0E1980E59}" destId="{CB821399-046B-4B3A-918C-807229C05728}" srcOrd="0" destOrd="0" presId="urn:microsoft.com/office/officeart/2005/8/layout/venn2"/>
    <dgm:cxn modelId="{2514E110-32CF-4CAA-9AD7-2A97ABC38FB3}" type="presParOf" srcId="{BB49ABD0-0E90-4D31-9293-E3D0E1980E59}" destId="{A1DA57C6-7AF8-411C-BF80-1C955B64340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17C3C8-BD08-44E0-A800-C856C8F1DBED}" type="doc">
      <dgm:prSet loTypeId="urn:microsoft.com/office/officeart/2005/8/layout/hierarchy4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FCA617-30AA-460E-A513-BA9DCF9F8369}">
      <dgm:prSet phldrT="[Texte]"/>
      <dgm:spPr/>
      <dgm:t>
        <a:bodyPr/>
        <a:lstStyle/>
        <a:p>
          <a:r>
            <a:rPr lang="fr-FR"/>
            <a:t>Page (Class)</a:t>
          </a:r>
          <a:endParaRPr lang="en-US"/>
        </a:p>
      </dgm:t>
    </dgm:pt>
    <dgm:pt modelId="{9A9546E7-D60F-4B06-B675-CF8D23BA0521}" type="parTrans" cxnId="{660A77F9-BCF5-45CC-AD2B-02D0EF78424B}">
      <dgm:prSet/>
      <dgm:spPr/>
      <dgm:t>
        <a:bodyPr/>
        <a:lstStyle/>
        <a:p>
          <a:endParaRPr lang="en-US"/>
        </a:p>
      </dgm:t>
    </dgm:pt>
    <dgm:pt modelId="{A9BF7D04-246B-4128-A45C-64CB2291BDDD}" type="sibTrans" cxnId="{660A77F9-BCF5-45CC-AD2B-02D0EF78424B}">
      <dgm:prSet/>
      <dgm:spPr/>
      <dgm:t>
        <a:bodyPr/>
        <a:lstStyle/>
        <a:p>
          <a:endParaRPr lang="en-US"/>
        </a:p>
      </dgm:t>
    </dgm:pt>
    <dgm:pt modelId="{7D26509B-80E9-47A8-96ED-BD2D6DEDCC33}">
      <dgm:prSet phldrT="[Texte]"/>
      <dgm:spPr/>
      <dgm:t>
        <a:bodyPr/>
        <a:lstStyle/>
        <a:p>
          <a:r>
            <a:rPr lang="fr-FR"/>
            <a:t>Main Component </a:t>
          </a:r>
        </a:p>
        <a:p>
          <a:r>
            <a:rPr lang="fr-FR"/>
            <a:t>(Pure </a:t>
          </a:r>
          <a:r>
            <a:rPr lang="en-US" noProof="0"/>
            <a:t>Function</a:t>
          </a:r>
          <a:r>
            <a:rPr lang="fr-FR"/>
            <a:t>)</a:t>
          </a:r>
          <a:endParaRPr lang="en-US"/>
        </a:p>
      </dgm:t>
    </dgm:pt>
    <dgm:pt modelId="{BF809F2B-99E3-4906-B952-81F00BC23894}" type="parTrans" cxnId="{5D0F3AC4-691D-4A4A-8664-AD98B6333928}">
      <dgm:prSet/>
      <dgm:spPr/>
      <dgm:t>
        <a:bodyPr/>
        <a:lstStyle/>
        <a:p>
          <a:endParaRPr lang="en-US"/>
        </a:p>
      </dgm:t>
    </dgm:pt>
    <dgm:pt modelId="{B75D4CBE-98FA-495A-A837-811CE2538CD4}" type="sibTrans" cxnId="{5D0F3AC4-691D-4A4A-8664-AD98B6333928}">
      <dgm:prSet/>
      <dgm:spPr/>
      <dgm:t>
        <a:bodyPr/>
        <a:lstStyle/>
        <a:p>
          <a:endParaRPr lang="en-US"/>
        </a:p>
      </dgm:t>
    </dgm:pt>
    <dgm:pt modelId="{8BD3F677-44E8-48AF-9B27-8B424F7F3F15}">
      <dgm:prSet phldrT="[Texte]"/>
      <dgm:spPr/>
      <dgm:t>
        <a:bodyPr/>
        <a:lstStyle/>
        <a:p>
          <a:r>
            <a:rPr lang="fr-FR"/>
            <a:t>Component 1 (Pure </a:t>
          </a:r>
          <a:r>
            <a:rPr lang="en-US" noProof="0"/>
            <a:t>Function</a:t>
          </a:r>
          <a:r>
            <a:rPr lang="fr-FR"/>
            <a:t>)</a:t>
          </a:r>
          <a:endParaRPr lang="en-US"/>
        </a:p>
      </dgm:t>
    </dgm:pt>
    <dgm:pt modelId="{0EC4829D-14EB-4581-ABCC-3B7C47B0EF74}" type="parTrans" cxnId="{A441D705-09A7-4A03-B4BF-56B5BAB12AA2}">
      <dgm:prSet/>
      <dgm:spPr/>
      <dgm:t>
        <a:bodyPr/>
        <a:lstStyle/>
        <a:p>
          <a:endParaRPr lang="en-US"/>
        </a:p>
      </dgm:t>
    </dgm:pt>
    <dgm:pt modelId="{5AB140E4-5D30-44CA-AE7F-C84E9C7FAEEC}" type="sibTrans" cxnId="{A441D705-09A7-4A03-B4BF-56B5BAB12AA2}">
      <dgm:prSet/>
      <dgm:spPr/>
      <dgm:t>
        <a:bodyPr/>
        <a:lstStyle/>
        <a:p>
          <a:endParaRPr lang="en-US"/>
        </a:p>
      </dgm:t>
    </dgm:pt>
    <dgm:pt modelId="{60E891BA-5E70-44A1-BFF3-0DECADDF7BE9}">
      <dgm:prSet phldrT="[Texte]"/>
      <dgm:spPr/>
      <dgm:t>
        <a:bodyPr/>
        <a:lstStyle/>
        <a:p>
          <a:r>
            <a:rPr lang="fr-FR"/>
            <a:t>Component 2 (Pure </a:t>
          </a:r>
          <a:r>
            <a:rPr lang="en-US" noProof="0"/>
            <a:t>Function</a:t>
          </a:r>
          <a:r>
            <a:rPr lang="fr-FR"/>
            <a:t>)</a:t>
          </a:r>
          <a:endParaRPr lang="en-US"/>
        </a:p>
      </dgm:t>
    </dgm:pt>
    <dgm:pt modelId="{8BEB59BF-486A-46C1-89E9-6D67194B9F56}" type="parTrans" cxnId="{D9591CD4-2BC3-4C85-8CE6-BDFAB92200F1}">
      <dgm:prSet/>
      <dgm:spPr/>
      <dgm:t>
        <a:bodyPr/>
        <a:lstStyle/>
        <a:p>
          <a:endParaRPr lang="en-US"/>
        </a:p>
      </dgm:t>
    </dgm:pt>
    <dgm:pt modelId="{EC07EE4D-B5E4-4AE2-8B66-36F987D0706C}" type="sibTrans" cxnId="{D9591CD4-2BC3-4C85-8CE6-BDFAB92200F1}">
      <dgm:prSet/>
      <dgm:spPr/>
      <dgm:t>
        <a:bodyPr/>
        <a:lstStyle/>
        <a:p>
          <a:endParaRPr lang="en-US"/>
        </a:p>
      </dgm:t>
    </dgm:pt>
    <dgm:pt modelId="{19733655-22D5-4F0C-8FF7-327AA9531686}" type="pres">
      <dgm:prSet presAssocID="{B017C3C8-BD08-44E0-A800-C856C8F1DBE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7EB1110-A2FB-405E-89C0-0070641BDA0A}" type="pres">
      <dgm:prSet presAssocID="{7CFCA617-30AA-460E-A513-BA9DCF9F8369}" presName="vertOne" presStyleCnt="0"/>
      <dgm:spPr/>
    </dgm:pt>
    <dgm:pt modelId="{6E5D2032-A02B-4C7F-9A72-5E6C2879EE69}" type="pres">
      <dgm:prSet presAssocID="{7CFCA617-30AA-460E-A513-BA9DCF9F8369}" presName="txOne" presStyleLbl="node0" presStyleIdx="0" presStyleCnt="1">
        <dgm:presLayoutVars>
          <dgm:chPref val="3"/>
        </dgm:presLayoutVars>
      </dgm:prSet>
      <dgm:spPr/>
    </dgm:pt>
    <dgm:pt modelId="{AEB84D4B-AA72-471B-A780-08488661AE21}" type="pres">
      <dgm:prSet presAssocID="{7CFCA617-30AA-460E-A513-BA9DCF9F8369}" presName="parTransOne" presStyleCnt="0"/>
      <dgm:spPr/>
    </dgm:pt>
    <dgm:pt modelId="{430D4352-8240-4F96-9458-3F662ECAD987}" type="pres">
      <dgm:prSet presAssocID="{7CFCA617-30AA-460E-A513-BA9DCF9F8369}" presName="horzOne" presStyleCnt="0"/>
      <dgm:spPr/>
    </dgm:pt>
    <dgm:pt modelId="{F2049ABD-DDDA-4CDB-A4C9-753C86421A20}" type="pres">
      <dgm:prSet presAssocID="{7D26509B-80E9-47A8-96ED-BD2D6DEDCC33}" presName="vertTwo" presStyleCnt="0"/>
      <dgm:spPr/>
    </dgm:pt>
    <dgm:pt modelId="{52EB68A0-41D2-4B9A-883D-4906E9ADB566}" type="pres">
      <dgm:prSet presAssocID="{7D26509B-80E9-47A8-96ED-BD2D6DEDCC33}" presName="txTwo" presStyleLbl="node2" presStyleIdx="0" presStyleCnt="1">
        <dgm:presLayoutVars>
          <dgm:chPref val="3"/>
        </dgm:presLayoutVars>
      </dgm:prSet>
      <dgm:spPr/>
    </dgm:pt>
    <dgm:pt modelId="{CFA4F5C0-AEDE-4A27-8AF9-2C067217E570}" type="pres">
      <dgm:prSet presAssocID="{7D26509B-80E9-47A8-96ED-BD2D6DEDCC33}" presName="parTransTwo" presStyleCnt="0"/>
      <dgm:spPr/>
    </dgm:pt>
    <dgm:pt modelId="{5B99EF08-C057-4A10-8E5A-C7C738CA093A}" type="pres">
      <dgm:prSet presAssocID="{7D26509B-80E9-47A8-96ED-BD2D6DEDCC33}" presName="horzTwo" presStyleCnt="0"/>
      <dgm:spPr/>
    </dgm:pt>
    <dgm:pt modelId="{38266021-5486-416E-B235-EEFF327718A3}" type="pres">
      <dgm:prSet presAssocID="{8BD3F677-44E8-48AF-9B27-8B424F7F3F15}" presName="vertThree" presStyleCnt="0"/>
      <dgm:spPr/>
    </dgm:pt>
    <dgm:pt modelId="{A718B696-C18C-456A-A971-8034AC87D8FE}" type="pres">
      <dgm:prSet presAssocID="{8BD3F677-44E8-48AF-9B27-8B424F7F3F15}" presName="txThree" presStyleLbl="node3" presStyleIdx="0" presStyleCnt="2">
        <dgm:presLayoutVars>
          <dgm:chPref val="3"/>
        </dgm:presLayoutVars>
      </dgm:prSet>
      <dgm:spPr/>
    </dgm:pt>
    <dgm:pt modelId="{081513AE-B0DE-4460-84E1-6EBAB1FF88F0}" type="pres">
      <dgm:prSet presAssocID="{8BD3F677-44E8-48AF-9B27-8B424F7F3F15}" presName="horzThree" presStyleCnt="0"/>
      <dgm:spPr/>
    </dgm:pt>
    <dgm:pt modelId="{95421EFB-3B6F-4905-9EE4-44CFBDB14B21}" type="pres">
      <dgm:prSet presAssocID="{5AB140E4-5D30-44CA-AE7F-C84E9C7FAEEC}" presName="sibSpaceThree" presStyleCnt="0"/>
      <dgm:spPr/>
    </dgm:pt>
    <dgm:pt modelId="{B2175AA7-65E3-4FDB-8502-39A33267C188}" type="pres">
      <dgm:prSet presAssocID="{60E891BA-5E70-44A1-BFF3-0DECADDF7BE9}" presName="vertThree" presStyleCnt="0"/>
      <dgm:spPr/>
    </dgm:pt>
    <dgm:pt modelId="{1ED93621-D784-4AB5-8F83-14AC5866B215}" type="pres">
      <dgm:prSet presAssocID="{60E891BA-5E70-44A1-BFF3-0DECADDF7BE9}" presName="txThree" presStyleLbl="node3" presStyleIdx="1" presStyleCnt="2">
        <dgm:presLayoutVars>
          <dgm:chPref val="3"/>
        </dgm:presLayoutVars>
      </dgm:prSet>
      <dgm:spPr/>
    </dgm:pt>
    <dgm:pt modelId="{B504FB28-0321-49F1-A5B8-A6C7A74B6415}" type="pres">
      <dgm:prSet presAssocID="{60E891BA-5E70-44A1-BFF3-0DECADDF7BE9}" presName="horzThree" presStyleCnt="0"/>
      <dgm:spPr/>
    </dgm:pt>
  </dgm:ptLst>
  <dgm:cxnLst>
    <dgm:cxn modelId="{AFB2C405-5BEE-44E5-BE8C-BC86854A3CD3}" type="presOf" srcId="{8BD3F677-44E8-48AF-9B27-8B424F7F3F15}" destId="{A718B696-C18C-456A-A971-8034AC87D8FE}" srcOrd="0" destOrd="0" presId="urn:microsoft.com/office/officeart/2005/8/layout/hierarchy4"/>
    <dgm:cxn modelId="{A441D705-09A7-4A03-B4BF-56B5BAB12AA2}" srcId="{7D26509B-80E9-47A8-96ED-BD2D6DEDCC33}" destId="{8BD3F677-44E8-48AF-9B27-8B424F7F3F15}" srcOrd="0" destOrd="0" parTransId="{0EC4829D-14EB-4581-ABCC-3B7C47B0EF74}" sibTransId="{5AB140E4-5D30-44CA-AE7F-C84E9C7FAEEC}"/>
    <dgm:cxn modelId="{32AB991A-6556-4C90-90CB-A752A234AF95}" type="presOf" srcId="{60E891BA-5E70-44A1-BFF3-0DECADDF7BE9}" destId="{1ED93621-D784-4AB5-8F83-14AC5866B215}" srcOrd="0" destOrd="0" presId="urn:microsoft.com/office/officeart/2005/8/layout/hierarchy4"/>
    <dgm:cxn modelId="{30EA5A4C-851A-4FD1-BE0D-CDED9784B8CB}" type="presOf" srcId="{7D26509B-80E9-47A8-96ED-BD2D6DEDCC33}" destId="{52EB68A0-41D2-4B9A-883D-4906E9ADB566}" srcOrd="0" destOrd="0" presId="urn:microsoft.com/office/officeart/2005/8/layout/hierarchy4"/>
    <dgm:cxn modelId="{C2ABF2A8-E977-488A-8F1C-DA8FB7F03915}" type="presOf" srcId="{B017C3C8-BD08-44E0-A800-C856C8F1DBED}" destId="{19733655-22D5-4F0C-8FF7-327AA9531686}" srcOrd="0" destOrd="0" presId="urn:microsoft.com/office/officeart/2005/8/layout/hierarchy4"/>
    <dgm:cxn modelId="{5D0F3AC4-691D-4A4A-8664-AD98B6333928}" srcId="{7CFCA617-30AA-460E-A513-BA9DCF9F8369}" destId="{7D26509B-80E9-47A8-96ED-BD2D6DEDCC33}" srcOrd="0" destOrd="0" parTransId="{BF809F2B-99E3-4906-B952-81F00BC23894}" sibTransId="{B75D4CBE-98FA-495A-A837-811CE2538CD4}"/>
    <dgm:cxn modelId="{F6CB63C8-7D68-4B1E-AB5C-77A52FCAAC94}" type="presOf" srcId="{7CFCA617-30AA-460E-A513-BA9DCF9F8369}" destId="{6E5D2032-A02B-4C7F-9A72-5E6C2879EE69}" srcOrd="0" destOrd="0" presId="urn:microsoft.com/office/officeart/2005/8/layout/hierarchy4"/>
    <dgm:cxn modelId="{D9591CD4-2BC3-4C85-8CE6-BDFAB92200F1}" srcId="{7D26509B-80E9-47A8-96ED-BD2D6DEDCC33}" destId="{60E891BA-5E70-44A1-BFF3-0DECADDF7BE9}" srcOrd="1" destOrd="0" parTransId="{8BEB59BF-486A-46C1-89E9-6D67194B9F56}" sibTransId="{EC07EE4D-B5E4-4AE2-8B66-36F987D0706C}"/>
    <dgm:cxn modelId="{660A77F9-BCF5-45CC-AD2B-02D0EF78424B}" srcId="{B017C3C8-BD08-44E0-A800-C856C8F1DBED}" destId="{7CFCA617-30AA-460E-A513-BA9DCF9F8369}" srcOrd="0" destOrd="0" parTransId="{9A9546E7-D60F-4B06-B675-CF8D23BA0521}" sibTransId="{A9BF7D04-246B-4128-A45C-64CB2291BDDD}"/>
    <dgm:cxn modelId="{57D1CB64-3B34-46CA-91E9-EFED09DAA638}" type="presParOf" srcId="{19733655-22D5-4F0C-8FF7-327AA9531686}" destId="{87EB1110-A2FB-405E-89C0-0070641BDA0A}" srcOrd="0" destOrd="0" presId="urn:microsoft.com/office/officeart/2005/8/layout/hierarchy4"/>
    <dgm:cxn modelId="{C79C9BF1-268F-4C84-810F-BD01A695DA4E}" type="presParOf" srcId="{87EB1110-A2FB-405E-89C0-0070641BDA0A}" destId="{6E5D2032-A02B-4C7F-9A72-5E6C2879EE69}" srcOrd="0" destOrd="0" presId="urn:microsoft.com/office/officeart/2005/8/layout/hierarchy4"/>
    <dgm:cxn modelId="{23FEB838-5083-490A-B121-0696760E2314}" type="presParOf" srcId="{87EB1110-A2FB-405E-89C0-0070641BDA0A}" destId="{AEB84D4B-AA72-471B-A780-08488661AE21}" srcOrd="1" destOrd="0" presId="urn:microsoft.com/office/officeart/2005/8/layout/hierarchy4"/>
    <dgm:cxn modelId="{DA991EAF-7377-4E83-B767-BFAC06DE5375}" type="presParOf" srcId="{87EB1110-A2FB-405E-89C0-0070641BDA0A}" destId="{430D4352-8240-4F96-9458-3F662ECAD987}" srcOrd="2" destOrd="0" presId="urn:microsoft.com/office/officeart/2005/8/layout/hierarchy4"/>
    <dgm:cxn modelId="{D8396853-ACA1-4557-9868-74A7ECDFB522}" type="presParOf" srcId="{430D4352-8240-4F96-9458-3F662ECAD987}" destId="{F2049ABD-DDDA-4CDB-A4C9-753C86421A20}" srcOrd="0" destOrd="0" presId="urn:microsoft.com/office/officeart/2005/8/layout/hierarchy4"/>
    <dgm:cxn modelId="{128F9CD6-E653-4F44-B5D3-9FE099C5DF9E}" type="presParOf" srcId="{F2049ABD-DDDA-4CDB-A4C9-753C86421A20}" destId="{52EB68A0-41D2-4B9A-883D-4906E9ADB566}" srcOrd="0" destOrd="0" presId="urn:microsoft.com/office/officeart/2005/8/layout/hierarchy4"/>
    <dgm:cxn modelId="{A3482CA8-9413-4063-AB90-E2E877921408}" type="presParOf" srcId="{F2049ABD-DDDA-4CDB-A4C9-753C86421A20}" destId="{CFA4F5C0-AEDE-4A27-8AF9-2C067217E570}" srcOrd="1" destOrd="0" presId="urn:microsoft.com/office/officeart/2005/8/layout/hierarchy4"/>
    <dgm:cxn modelId="{37F746AA-FE35-4958-8759-70BA678EDFA1}" type="presParOf" srcId="{F2049ABD-DDDA-4CDB-A4C9-753C86421A20}" destId="{5B99EF08-C057-4A10-8E5A-C7C738CA093A}" srcOrd="2" destOrd="0" presId="urn:microsoft.com/office/officeart/2005/8/layout/hierarchy4"/>
    <dgm:cxn modelId="{A3C2104D-9A02-4EA8-8ACA-0582B1A3DEDE}" type="presParOf" srcId="{5B99EF08-C057-4A10-8E5A-C7C738CA093A}" destId="{38266021-5486-416E-B235-EEFF327718A3}" srcOrd="0" destOrd="0" presId="urn:microsoft.com/office/officeart/2005/8/layout/hierarchy4"/>
    <dgm:cxn modelId="{021F7728-A120-4CA3-BAB5-A27737AF61C9}" type="presParOf" srcId="{38266021-5486-416E-B235-EEFF327718A3}" destId="{A718B696-C18C-456A-A971-8034AC87D8FE}" srcOrd="0" destOrd="0" presId="urn:microsoft.com/office/officeart/2005/8/layout/hierarchy4"/>
    <dgm:cxn modelId="{4DB67DC7-DFD2-4CCC-8EEF-C7C33BD1632B}" type="presParOf" srcId="{38266021-5486-416E-B235-EEFF327718A3}" destId="{081513AE-B0DE-4460-84E1-6EBAB1FF88F0}" srcOrd="1" destOrd="0" presId="urn:microsoft.com/office/officeart/2005/8/layout/hierarchy4"/>
    <dgm:cxn modelId="{2D36B9ED-5CEC-4EE8-8991-094B43B3FD74}" type="presParOf" srcId="{5B99EF08-C057-4A10-8E5A-C7C738CA093A}" destId="{95421EFB-3B6F-4905-9EE4-44CFBDB14B21}" srcOrd="1" destOrd="0" presId="urn:microsoft.com/office/officeart/2005/8/layout/hierarchy4"/>
    <dgm:cxn modelId="{AAE24F45-EB70-47BF-944E-CEEF21ACAE89}" type="presParOf" srcId="{5B99EF08-C057-4A10-8E5A-C7C738CA093A}" destId="{B2175AA7-65E3-4FDB-8502-39A33267C188}" srcOrd="2" destOrd="0" presId="urn:microsoft.com/office/officeart/2005/8/layout/hierarchy4"/>
    <dgm:cxn modelId="{F23EC913-A4FD-49DD-9C8D-4D57BA6B3E09}" type="presParOf" srcId="{B2175AA7-65E3-4FDB-8502-39A33267C188}" destId="{1ED93621-D784-4AB5-8F83-14AC5866B215}" srcOrd="0" destOrd="0" presId="urn:microsoft.com/office/officeart/2005/8/layout/hierarchy4"/>
    <dgm:cxn modelId="{773F66E7-EA53-4A07-AA6A-80894043FE76}" type="presParOf" srcId="{B2175AA7-65E3-4FDB-8502-39A33267C188}" destId="{B504FB28-0321-49F1-A5B8-A6C7A74B641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78DDF-99BF-4C72-8EAC-B19CF503821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1DF6F2-DF94-4642-9E4E-0425CF75D4CB}">
      <dgm:prSet phldrT="[Texte]"/>
      <dgm:spPr/>
      <dgm:t>
        <a:bodyPr/>
        <a:lstStyle/>
        <a:p>
          <a:r>
            <a:rPr lang="en-US"/>
            <a:t>Mutating(changing) the input(s) of the function.</a:t>
          </a:r>
        </a:p>
      </dgm:t>
    </dgm:pt>
    <dgm:pt modelId="{9063769F-DEFB-409E-A215-50DDAE7B7DF6}" type="parTrans" cxnId="{E180046A-5607-4934-8C11-016CEE6B0BEF}">
      <dgm:prSet/>
      <dgm:spPr/>
      <dgm:t>
        <a:bodyPr/>
        <a:lstStyle/>
        <a:p>
          <a:pPr algn="ctr"/>
          <a:endParaRPr lang="en-US"/>
        </a:p>
      </dgm:t>
    </dgm:pt>
    <dgm:pt modelId="{6C980570-6027-4555-A028-EEFAF0881C96}" type="sibTrans" cxnId="{E180046A-5607-4934-8C11-016CEE6B0BEF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071092C4-C244-4BE8-BAE5-5136A1453963}">
      <dgm:prSet/>
      <dgm:spPr/>
      <dgm:t>
        <a:bodyPr/>
        <a:lstStyle/>
        <a:p>
          <a:r>
            <a:rPr lang="en-US"/>
            <a:t>Querying/Updating DOM</a:t>
          </a:r>
        </a:p>
      </dgm:t>
    </dgm:pt>
    <dgm:pt modelId="{B281D79F-0D44-432D-8D8E-323EF5118B88}" type="parTrans" cxnId="{60A7FE2F-D86A-4796-9D44-67485C82B017}">
      <dgm:prSet/>
      <dgm:spPr/>
      <dgm:t>
        <a:bodyPr/>
        <a:lstStyle/>
        <a:p>
          <a:pPr algn="ctr"/>
          <a:endParaRPr lang="en-US"/>
        </a:p>
      </dgm:t>
    </dgm:pt>
    <dgm:pt modelId="{7AFD0FC7-22F8-4AD2-9397-67D6642F331C}" type="sibTrans" cxnId="{60A7FE2F-D86A-4796-9D44-67485C82B017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CBF1D5D4-AB80-46C2-9C62-78F715551428}">
      <dgm:prSet/>
      <dgm:spPr/>
      <dgm:t>
        <a:bodyPr/>
        <a:lstStyle/>
        <a:p>
          <a:r>
            <a:rPr lang="en-US"/>
            <a:t>Logging(even in the console)</a:t>
          </a:r>
        </a:p>
      </dgm:t>
    </dgm:pt>
    <dgm:pt modelId="{A3B0954D-F69B-4EBB-B08E-A099350DC579}" type="parTrans" cxnId="{372658E8-5796-47FC-8418-4BECA06C7145}">
      <dgm:prSet/>
      <dgm:spPr/>
      <dgm:t>
        <a:bodyPr/>
        <a:lstStyle/>
        <a:p>
          <a:pPr algn="ctr"/>
          <a:endParaRPr lang="en-US"/>
        </a:p>
      </dgm:t>
    </dgm:pt>
    <dgm:pt modelId="{5EE3C1FD-29A7-45FE-BDAC-C727173B1B55}" type="sibTrans" cxnId="{372658E8-5796-47FC-8418-4BECA06C7145}">
      <dgm:prSet phldrT="4"/>
      <dgm:spPr/>
      <dgm:t>
        <a:bodyPr/>
        <a:lstStyle/>
        <a:p>
          <a:r>
            <a:rPr lang="en-US"/>
            <a:t>5</a:t>
          </a:r>
        </a:p>
      </dgm:t>
    </dgm:pt>
    <dgm:pt modelId="{47EE10B1-68FD-4B22-BDF0-8AE5F0CCE05F}">
      <dgm:prSet/>
      <dgm:spPr/>
      <dgm:t>
        <a:bodyPr/>
        <a:lstStyle/>
        <a:p>
          <a:r>
            <a:rPr lang="en-US"/>
            <a:t>Making an XHR/fetch call.</a:t>
          </a:r>
        </a:p>
      </dgm:t>
    </dgm:pt>
    <dgm:pt modelId="{A12A9BAB-973D-47BE-980A-9463AF0FECBF}" type="parTrans" cxnId="{E473A109-699B-4665-ACC6-19F396C6B816}">
      <dgm:prSet/>
      <dgm:spPr/>
      <dgm:t>
        <a:bodyPr/>
        <a:lstStyle/>
        <a:p>
          <a:pPr algn="ctr"/>
          <a:endParaRPr lang="en-US"/>
        </a:p>
      </dgm:t>
    </dgm:pt>
    <dgm:pt modelId="{09DCDBC5-A301-4819-A37E-18B5DB6FE33B}" type="sibTrans" cxnId="{E473A109-699B-4665-ACC6-19F396C6B816}">
      <dgm:prSet phldrT="5"/>
      <dgm:spPr/>
      <dgm:t>
        <a:bodyPr/>
        <a:lstStyle/>
        <a:p>
          <a:r>
            <a:rPr lang="en-US"/>
            <a:t>6</a:t>
          </a:r>
        </a:p>
      </dgm:t>
    </dgm:pt>
    <dgm:pt modelId="{CC4349C8-7E6A-41AA-8545-7F25F15AEA42}">
      <dgm:prSet/>
      <dgm:spPr/>
      <dgm:t>
        <a:bodyPr/>
        <a:lstStyle/>
        <a:p>
          <a:r>
            <a:rPr lang="en-US" b="0" i="0"/>
            <a:t>Depending on an outer state.</a:t>
          </a:r>
          <a:endParaRPr lang="en-US"/>
        </a:p>
      </dgm:t>
    </dgm:pt>
    <dgm:pt modelId="{3A59DD77-404C-491B-A483-7C4765B4C7AE}" type="parTrans" cxnId="{336E8850-4790-4F56-9CBC-F9D527CAC29A}">
      <dgm:prSet/>
      <dgm:spPr/>
      <dgm:t>
        <a:bodyPr/>
        <a:lstStyle/>
        <a:p>
          <a:pPr algn="ctr"/>
          <a:endParaRPr lang="en-US"/>
        </a:p>
      </dgm:t>
    </dgm:pt>
    <dgm:pt modelId="{C14219C9-B840-4933-8F0C-A4DD55047A8E}" type="sibTrans" cxnId="{336E8850-4790-4F56-9CBC-F9D527CAC29A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374EAC34-890D-4469-A5E0-B0C867B517A6}">
      <dgm:prSet/>
      <dgm:spPr/>
      <dgm:t>
        <a:bodyPr/>
        <a:lstStyle/>
        <a:p>
          <a:r>
            <a:rPr lang="fr-FR"/>
            <a:t>Routing</a:t>
          </a:r>
          <a:endParaRPr lang="en-US"/>
        </a:p>
      </dgm:t>
    </dgm:pt>
    <dgm:pt modelId="{FAF6E256-FEFC-491F-BC23-03584575D869}" type="parTrans" cxnId="{81A0A65B-D92B-4C68-81CB-5437350FD982}">
      <dgm:prSet/>
      <dgm:spPr/>
      <dgm:t>
        <a:bodyPr/>
        <a:lstStyle/>
        <a:p>
          <a:pPr algn="ctr"/>
          <a:endParaRPr lang="en-US"/>
        </a:p>
      </dgm:t>
    </dgm:pt>
    <dgm:pt modelId="{835CBF3D-692F-417F-8E4B-231F0BE8919A}" type="sibTrans" cxnId="{81A0A65B-D92B-4C68-81CB-5437350FD982}">
      <dgm:prSet/>
      <dgm:spPr/>
      <dgm:t>
        <a:bodyPr/>
        <a:lstStyle/>
        <a:p>
          <a:r>
            <a:rPr lang="fr-FR"/>
            <a:t>7</a:t>
          </a:r>
          <a:endParaRPr lang="en-US"/>
        </a:p>
      </dgm:t>
    </dgm:pt>
    <dgm:pt modelId="{82AEAF84-28F4-420C-80DB-52E14790DE96}">
      <dgm:prSet/>
      <dgm:spPr/>
      <dgm:t>
        <a:bodyPr/>
        <a:lstStyle/>
        <a:p>
          <a:r>
            <a:rPr lang="en-US" noProof="0"/>
            <a:t>Localstorage</a:t>
          </a:r>
          <a:r>
            <a:rPr lang="fr-FR"/>
            <a:t>, session, cookie, global variable</a:t>
          </a:r>
          <a:endParaRPr lang="en-US"/>
        </a:p>
      </dgm:t>
    </dgm:pt>
    <dgm:pt modelId="{69990B8A-6F6E-4FA0-AA74-9F4B1E2D3945}" type="parTrans" cxnId="{D315E23C-5E23-4839-A538-5A5047329874}">
      <dgm:prSet/>
      <dgm:spPr/>
      <dgm:t>
        <a:bodyPr/>
        <a:lstStyle/>
        <a:p>
          <a:endParaRPr lang="en-US"/>
        </a:p>
      </dgm:t>
    </dgm:pt>
    <dgm:pt modelId="{9CEF4419-8BDD-4212-9F44-094F1B5E4D45}" type="sibTrans" cxnId="{D315E23C-5E23-4839-A538-5A5047329874}">
      <dgm:prSet/>
      <dgm:spPr/>
      <dgm:t>
        <a:bodyPr/>
        <a:lstStyle/>
        <a:p>
          <a:r>
            <a:rPr lang="fr-FR"/>
            <a:t>4</a:t>
          </a:r>
          <a:endParaRPr lang="en-US"/>
        </a:p>
      </dgm:t>
    </dgm:pt>
    <dgm:pt modelId="{078283BF-C21A-4F24-B468-D3FCF881CE8E}" type="pres">
      <dgm:prSet presAssocID="{CCB78DDF-99BF-4C72-8EAC-B19CF503821D}" presName="Name0" presStyleCnt="0">
        <dgm:presLayoutVars>
          <dgm:animLvl val="lvl"/>
          <dgm:resizeHandles val="exact"/>
        </dgm:presLayoutVars>
      </dgm:prSet>
      <dgm:spPr/>
    </dgm:pt>
    <dgm:pt modelId="{590EA7C6-3E12-4C61-B861-ADE82E81BFB9}" type="pres">
      <dgm:prSet presAssocID="{891DF6F2-DF94-4642-9E4E-0425CF75D4CB}" presName="compositeNode" presStyleCnt="0">
        <dgm:presLayoutVars>
          <dgm:bulletEnabled val="1"/>
        </dgm:presLayoutVars>
      </dgm:prSet>
      <dgm:spPr/>
    </dgm:pt>
    <dgm:pt modelId="{733E1892-7CDC-4FF7-A1FE-85B4C7AF4E2D}" type="pres">
      <dgm:prSet presAssocID="{891DF6F2-DF94-4642-9E4E-0425CF75D4CB}" presName="bgRect" presStyleLbl="bgAccFollowNode1" presStyleIdx="0" presStyleCnt="7"/>
      <dgm:spPr/>
    </dgm:pt>
    <dgm:pt modelId="{2B85EF17-AFB3-471A-BB80-4C84FED78FC1}" type="pres">
      <dgm:prSet presAssocID="{6C980570-6027-4555-A028-EEFAF0881C96}" presName="sibTransNodeCircle" presStyleLbl="alignNode1" presStyleIdx="0" presStyleCnt="14">
        <dgm:presLayoutVars>
          <dgm:chMax val="0"/>
          <dgm:bulletEnabled/>
        </dgm:presLayoutVars>
      </dgm:prSet>
      <dgm:spPr/>
    </dgm:pt>
    <dgm:pt modelId="{643BAED8-16C5-42C3-93F9-A7324DD5883F}" type="pres">
      <dgm:prSet presAssocID="{891DF6F2-DF94-4642-9E4E-0425CF75D4CB}" presName="bottomLine" presStyleLbl="alignNode1" presStyleIdx="1" presStyleCnt="14">
        <dgm:presLayoutVars/>
      </dgm:prSet>
      <dgm:spPr/>
    </dgm:pt>
    <dgm:pt modelId="{9218E4C2-B215-486C-926F-315AC5CD0CFD}" type="pres">
      <dgm:prSet presAssocID="{891DF6F2-DF94-4642-9E4E-0425CF75D4CB}" presName="nodeText" presStyleLbl="bgAccFollowNode1" presStyleIdx="0" presStyleCnt="7">
        <dgm:presLayoutVars>
          <dgm:bulletEnabled val="1"/>
        </dgm:presLayoutVars>
      </dgm:prSet>
      <dgm:spPr/>
    </dgm:pt>
    <dgm:pt modelId="{EC220164-D65F-47B1-973C-A214C612C65C}" type="pres">
      <dgm:prSet presAssocID="{6C980570-6027-4555-A028-EEFAF0881C96}" presName="sibTrans" presStyleCnt="0"/>
      <dgm:spPr/>
    </dgm:pt>
    <dgm:pt modelId="{958BD176-8FD3-4C8B-B53C-25EA9ACE199F}" type="pres">
      <dgm:prSet presAssocID="{CC4349C8-7E6A-41AA-8545-7F25F15AEA42}" presName="compositeNode" presStyleCnt="0">
        <dgm:presLayoutVars>
          <dgm:bulletEnabled val="1"/>
        </dgm:presLayoutVars>
      </dgm:prSet>
      <dgm:spPr/>
    </dgm:pt>
    <dgm:pt modelId="{763ED7AB-27EC-4971-B70E-290EBF05D1CC}" type="pres">
      <dgm:prSet presAssocID="{CC4349C8-7E6A-41AA-8545-7F25F15AEA42}" presName="bgRect" presStyleLbl="bgAccFollowNode1" presStyleIdx="1" presStyleCnt="7"/>
      <dgm:spPr/>
    </dgm:pt>
    <dgm:pt modelId="{C2392557-D535-4141-825E-B4E6F2EFF928}" type="pres">
      <dgm:prSet presAssocID="{C14219C9-B840-4933-8F0C-A4DD55047A8E}" presName="sibTransNodeCircle" presStyleLbl="alignNode1" presStyleIdx="2" presStyleCnt="14">
        <dgm:presLayoutVars>
          <dgm:chMax val="0"/>
          <dgm:bulletEnabled/>
        </dgm:presLayoutVars>
      </dgm:prSet>
      <dgm:spPr/>
    </dgm:pt>
    <dgm:pt modelId="{D87919A8-633D-4E90-A221-EC2D8FD13C68}" type="pres">
      <dgm:prSet presAssocID="{CC4349C8-7E6A-41AA-8545-7F25F15AEA42}" presName="bottomLine" presStyleLbl="alignNode1" presStyleIdx="3" presStyleCnt="14">
        <dgm:presLayoutVars/>
      </dgm:prSet>
      <dgm:spPr/>
    </dgm:pt>
    <dgm:pt modelId="{7C25C03C-BA41-4557-BE19-E552704C415B}" type="pres">
      <dgm:prSet presAssocID="{CC4349C8-7E6A-41AA-8545-7F25F15AEA42}" presName="nodeText" presStyleLbl="bgAccFollowNode1" presStyleIdx="1" presStyleCnt="7">
        <dgm:presLayoutVars>
          <dgm:bulletEnabled val="1"/>
        </dgm:presLayoutVars>
      </dgm:prSet>
      <dgm:spPr/>
    </dgm:pt>
    <dgm:pt modelId="{73541396-DE6A-4A57-886B-ECE9DCB06D5B}" type="pres">
      <dgm:prSet presAssocID="{C14219C9-B840-4933-8F0C-A4DD55047A8E}" presName="sibTrans" presStyleCnt="0"/>
      <dgm:spPr/>
    </dgm:pt>
    <dgm:pt modelId="{F98E3DE9-2F78-49A1-BC4A-7DEE992CAEF8}" type="pres">
      <dgm:prSet presAssocID="{071092C4-C244-4BE8-BAE5-5136A1453963}" presName="compositeNode" presStyleCnt="0">
        <dgm:presLayoutVars>
          <dgm:bulletEnabled val="1"/>
        </dgm:presLayoutVars>
      </dgm:prSet>
      <dgm:spPr/>
    </dgm:pt>
    <dgm:pt modelId="{8510F991-1EE4-47C1-8832-3C332350DD04}" type="pres">
      <dgm:prSet presAssocID="{071092C4-C244-4BE8-BAE5-5136A1453963}" presName="bgRect" presStyleLbl="bgAccFollowNode1" presStyleIdx="2" presStyleCnt="7"/>
      <dgm:spPr/>
    </dgm:pt>
    <dgm:pt modelId="{7DAA01BA-21E4-453A-8C8E-68A143D3D353}" type="pres">
      <dgm:prSet presAssocID="{7AFD0FC7-22F8-4AD2-9397-67D6642F331C}" presName="sibTransNodeCircle" presStyleLbl="alignNode1" presStyleIdx="4" presStyleCnt="14">
        <dgm:presLayoutVars>
          <dgm:chMax val="0"/>
          <dgm:bulletEnabled/>
        </dgm:presLayoutVars>
      </dgm:prSet>
      <dgm:spPr/>
    </dgm:pt>
    <dgm:pt modelId="{757847EA-8FA3-4A31-AAEC-28F7F47B2CBD}" type="pres">
      <dgm:prSet presAssocID="{071092C4-C244-4BE8-BAE5-5136A1453963}" presName="bottomLine" presStyleLbl="alignNode1" presStyleIdx="5" presStyleCnt="14">
        <dgm:presLayoutVars/>
      </dgm:prSet>
      <dgm:spPr/>
    </dgm:pt>
    <dgm:pt modelId="{CDA14C8D-F297-477D-8210-2AC6D41A4D2D}" type="pres">
      <dgm:prSet presAssocID="{071092C4-C244-4BE8-BAE5-5136A1453963}" presName="nodeText" presStyleLbl="bgAccFollowNode1" presStyleIdx="2" presStyleCnt="7">
        <dgm:presLayoutVars>
          <dgm:bulletEnabled val="1"/>
        </dgm:presLayoutVars>
      </dgm:prSet>
      <dgm:spPr/>
    </dgm:pt>
    <dgm:pt modelId="{89BDA0B0-A4B1-4D3E-B2D1-4652A42C1161}" type="pres">
      <dgm:prSet presAssocID="{7AFD0FC7-22F8-4AD2-9397-67D6642F331C}" presName="sibTrans" presStyleCnt="0"/>
      <dgm:spPr/>
    </dgm:pt>
    <dgm:pt modelId="{E02D9C93-542F-4542-BCF3-654A7F60FED6}" type="pres">
      <dgm:prSet presAssocID="{82AEAF84-28F4-420C-80DB-52E14790DE96}" presName="compositeNode" presStyleCnt="0">
        <dgm:presLayoutVars>
          <dgm:bulletEnabled val="1"/>
        </dgm:presLayoutVars>
      </dgm:prSet>
      <dgm:spPr/>
    </dgm:pt>
    <dgm:pt modelId="{4B93E13E-06F8-4DB4-AE22-5D5820CF39C5}" type="pres">
      <dgm:prSet presAssocID="{82AEAF84-28F4-420C-80DB-52E14790DE96}" presName="bgRect" presStyleLbl="bgAccFollowNode1" presStyleIdx="3" presStyleCnt="7"/>
      <dgm:spPr/>
    </dgm:pt>
    <dgm:pt modelId="{D5905152-228D-4F94-86C3-5E0AA8423C37}" type="pres">
      <dgm:prSet presAssocID="{9CEF4419-8BDD-4212-9F44-094F1B5E4D45}" presName="sibTransNodeCircle" presStyleLbl="alignNode1" presStyleIdx="6" presStyleCnt="14">
        <dgm:presLayoutVars>
          <dgm:chMax val="0"/>
          <dgm:bulletEnabled/>
        </dgm:presLayoutVars>
      </dgm:prSet>
      <dgm:spPr/>
    </dgm:pt>
    <dgm:pt modelId="{7C066E12-D874-45EE-BD3D-C7ACAA2CB6C3}" type="pres">
      <dgm:prSet presAssocID="{82AEAF84-28F4-420C-80DB-52E14790DE96}" presName="bottomLine" presStyleLbl="alignNode1" presStyleIdx="7" presStyleCnt="14">
        <dgm:presLayoutVars/>
      </dgm:prSet>
      <dgm:spPr/>
    </dgm:pt>
    <dgm:pt modelId="{BAF7B93A-3F68-43BD-A6CC-077EC3D1F616}" type="pres">
      <dgm:prSet presAssocID="{82AEAF84-28F4-420C-80DB-52E14790DE96}" presName="nodeText" presStyleLbl="bgAccFollowNode1" presStyleIdx="3" presStyleCnt="7">
        <dgm:presLayoutVars>
          <dgm:bulletEnabled val="1"/>
        </dgm:presLayoutVars>
      </dgm:prSet>
      <dgm:spPr/>
    </dgm:pt>
    <dgm:pt modelId="{777E25B0-A4D9-49A1-A60A-6717CC31983C}" type="pres">
      <dgm:prSet presAssocID="{9CEF4419-8BDD-4212-9F44-094F1B5E4D45}" presName="sibTrans" presStyleCnt="0"/>
      <dgm:spPr/>
    </dgm:pt>
    <dgm:pt modelId="{7B470BB7-EB28-403A-B2EB-F7FD00F71E6E}" type="pres">
      <dgm:prSet presAssocID="{CBF1D5D4-AB80-46C2-9C62-78F715551428}" presName="compositeNode" presStyleCnt="0">
        <dgm:presLayoutVars>
          <dgm:bulletEnabled val="1"/>
        </dgm:presLayoutVars>
      </dgm:prSet>
      <dgm:spPr/>
    </dgm:pt>
    <dgm:pt modelId="{452D4549-5D26-4BA5-9CD7-C47A9A94BE35}" type="pres">
      <dgm:prSet presAssocID="{CBF1D5D4-AB80-46C2-9C62-78F715551428}" presName="bgRect" presStyleLbl="bgAccFollowNode1" presStyleIdx="4" presStyleCnt="7"/>
      <dgm:spPr/>
    </dgm:pt>
    <dgm:pt modelId="{441CB08F-2657-4E1D-B002-D1E745B47C6C}" type="pres">
      <dgm:prSet presAssocID="{5EE3C1FD-29A7-45FE-BDAC-C727173B1B55}" presName="sibTransNodeCircle" presStyleLbl="alignNode1" presStyleIdx="8" presStyleCnt="14">
        <dgm:presLayoutVars>
          <dgm:chMax val="0"/>
          <dgm:bulletEnabled/>
        </dgm:presLayoutVars>
      </dgm:prSet>
      <dgm:spPr/>
    </dgm:pt>
    <dgm:pt modelId="{23844B66-9101-4E8D-B3C8-AE7A278A9B95}" type="pres">
      <dgm:prSet presAssocID="{CBF1D5D4-AB80-46C2-9C62-78F715551428}" presName="bottomLine" presStyleLbl="alignNode1" presStyleIdx="9" presStyleCnt="14">
        <dgm:presLayoutVars/>
      </dgm:prSet>
      <dgm:spPr/>
    </dgm:pt>
    <dgm:pt modelId="{64F6567E-2FF8-47AE-8724-5F3152C59D37}" type="pres">
      <dgm:prSet presAssocID="{CBF1D5D4-AB80-46C2-9C62-78F715551428}" presName="nodeText" presStyleLbl="bgAccFollowNode1" presStyleIdx="4" presStyleCnt="7">
        <dgm:presLayoutVars>
          <dgm:bulletEnabled val="1"/>
        </dgm:presLayoutVars>
      </dgm:prSet>
      <dgm:spPr/>
    </dgm:pt>
    <dgm:pt modelId="{84084B83-A638-4B26-B60B-40535C306A2A}" type="pres">
      <dgm:prSet presAssocID="{5EE3C1FD-29A7-45FE-BDAC-C727173B1B55}" presName="sibTrans" presStyleCnt="0"/>
      <dgm:spPr/>
    </dgm:pt>
    <dgm:pt modelId="{DA0617C8-428D-4CCE-AF7A-98B8BC06ADB7}" type="pres">
      <dgm:prSet presAssocID="{47EE10B1-68FD-4B22-BDF0-8AE5F0CCE05F}" presName="compositeNode" presStyleCnt="0">
        <dgm:presLayoutVars>
          <dgm:bulletEnabled val="1"/>
        </dgm:presLayoutVars>
      </dgm:prSet>
      <dgm:spPr/>
    </dgm:pt>
    <dgm:pt modelId="{45174096-B798-478A-81CB-38183AA2D2FC}" type="pres">
      <dgm:prSet presAssocID="{47EE10B1-68FD-4B22-BDF0-8AE5F0CCE05F}" presName="bgRect" presStyleLbl="bgAccFollowNode1" presStyleIdx="5" presStyleCnt="7"/>
      <dgm:spPr/>
    </dgm:pt>
    <dgm:pt modelId="{BA5DF185-4300-4DA4-8E86-9AFA6DE9F9AC}" type="pres">
      <dgm:prSet presAssocID="{09DCDBC5-A301-4819-A37E-18B5DB6FE33B}" presName="sibTransNodeCircle" presStyleLbl="alignNode1" presStyleIdx="10" presStyleCnt="14">
        <dgm:presLayoutVars>
          <dgm:chMax val="0"/>
          <dgm:bulletEnabled/>
        </dgm:presLayoutVars>
      </dgm:prSet>
      <dgm:spPr/>
    </dgm:pt>
    <dgm:pt modelId="{9036AA86-9962-40C4-8B64-11366DCFF7C1}" type="pres">
      <dgm:prSet presAssocID="{47EE10B1-68FD-4B22-BDF0-8AE5F0CCE05F}" presName="bottomLine" presStyleLbl="alignNode1" presStyleIdx="11" presStyleCnt="14">
        <dgm:presLayoutVars/>
      </dgm:prSet>
      <dgm:spPr/>
    </dgm:pt>
    <dgm:pt modelId="{A8E789C6-ACA7-4129-B14E-7296C5C6737E}" type="pres">
      <dgm:prSet presAssocID="{47EE10B1-68FD-4B22-BDF0-8AE5F0CCE05F}" presName="nodeText" presStyleLbl="bgAccFollowNode1" presStyleIdx="5" presStyleCnt="7">
        <dgm:presLayoutVars>
          <dgm:bulletEnabled val="1"/>
        </dgm:presLayoutVars>
      </dgm:prSet>
      <dgm:spPr/>
    </dgm:pt>
    <dgm:pt modelId="{0079955C-DB46-4767-8FB2-4245B060D76D}" type="pres">
      <dgm:prSet presAssocID="{09DCDBC5-A301-4819-A37E-18B5DB6FE33B}" presName="sibTrans" presStyleCnt="0"/>
      <dgm:spPr/>
    </dgm:pt>
    <dgm:pt modelId="{8831BD20-4E77-4A9E-BF17-7F2346ED6C0D}" type="pres">
      <dgm:prSet presAssocID="{374EAC34-890D-4469-A5E0-B0C867B517A6}" presName="compositeNode" presStyleCnt="0">
        <dgm:presLayoutVars>
          <dgm:bulletEnabled val="1"/>
        </dgm:presLayoutVars>
      </dgm:prSet>
      <dgm:spPr/>
    </dgm:pt>
    <dgm:pt modelId="{B8D0063A-5E11-4F44-A4AE-752E9D0C6BAB}" type="pres">
      <dgm:prSet presAssocID="{374EAC34-890D-4469-A5E0-B0C867B517A6}" presName="bgRect" presStyleLbl="bgAccFollowNode1" presStyleIdx="6" presStyleCnt="7"/>
      <dgm:spPr/>
    </dgm:pt>
    <dgm:pt modelId="{A8E99371-88F6-4C7F-B21B-2182F92F51C7}" type="pres">
      <dgm:prSet presAssocID="{835CBF3D-692F-417F-8E4B-231F0BE8919A}" presName="sibTransNodeCircle" presStyleLbl="alignNode1" presStyleIdx="12" presStyleCnt="14">
        <dgm:presLayoutVars>
          <dgm:chMax val="0"/>
          <dgm:bulletEnabled/>
        </dgm:presLayoutVars>
      </dgm:prSet>
      <dgm:spPr/>
    </dgm:pt>
    <dgm:pt modelId="{7E8B7D78-6555-4F4B-8B7F-A6E250A6F14B}" type="pres">
      <dgm:prSet presAssocID="{374EAC34-890D-4469-A5E0-B0C867B517A6}" presName="bottomLine" presStyleLbl="alignNode1" presStyleIdx="13" presStyleCnt="14">
        <dgm:presLayoutVars/>
      </dgm:prSet>
      <dgm:spPr/>
    </dgm:pt>
    <dgm:pt modelId="{D31AC4BF-51AA-47F9-8163-D0BDB0F89C70}" type="pres">
      <dgm:prSet presAssocID="{374EAC34-890D-4469-A5E0-B0C867B517A6}" presName="nodeText" presStyleLbl="bgAccFollowNode1" presStyleIdx="6" presStyleCnt="7">
        <dgm:presLayoutVars>
          <dgm:bulletEnabled val="1"/>
        </dgm:presLayoutVars>
      </dgm:prSet>
      <dgm:spPr/>
    </dgm:pt>
  </dgm:ptLst>
  <dgm:cxnLst>
    <dgm:cxn modelId="{DD0DD805-F427-49D3-8DE9-A51A4E273120}" type="presOf" srcId="{CC4349C8-7E6A-41AA-8545-7F25F15AEA42}" destId="{7C25C03C-BA41-4557-BE19-E552704C415B}" srcOrd="1" destOrd="0" presId="urn:microsoft.com/office/officeart/2016/7/layout/BasicLinearProcessNumbered"/>
    <dgm:cxn modelId="{E473A109-699B-4665-ACC6-19F396C6B816}" srcId="{CCB78DDF-99BF-4C72-8EAC-B19CF503821D}" destId="{47EE10B1-68FD-4B22-BDF0-8AE5F0CCE05F}" srcOrd="5" destOrd="0" parTransId="{A12A9BAB-973D-47BE-980A-9463AF0FECBF}" sibTransId="{09DCDBC5-A301-4819-A37E-18B5DB6FE33B}"/>
    <dgm:cxn modelId="{7B55A613-24C2-4292-949D-4429B2EB5405}" type="presOf" srcId="{374EAC34-890D-4469-A5E0-B0C867B517A6}" destId="{D31AC4BF-51AA-47F9-8163-D0BDB0F89C70}" srcOrd="1" destOrd="0" presId="urn:microsoft.com/office/officeart/2016/7/layout/BasicLinearProcessNumbered"/>
    <dgm:cxn modelId="{60A7FE2F-D86A-4796-9D44-67485C82B017}" srcId="{CCB78DDF-99BF-4C72-8EAC-B19CF503821D}" destId="{071092C4-C244-4BE8-BAE5-5136A1453963}" srcOrd="2" destOrd="0" parTransId="{B281D79F-0D44-432D-8D8E-323EF5118B88}" sibTransId="{7AFD0FC7-22F8-4AD2-9397-67D6642F331C}"/>
    <dgm:cxn modelId="{43558937-F21B-48BE-AC1B-20F7796C78C8}" type="presOf" srcId="{CBF1D5D4-AB80-46C2-9C62-78F715551428}" destId="{452D4549-5D26-4BA5-9CD7-C47A9A94BE35}" srcOrd="0" destOrd="0" presId="urn:microsoft.com/office/officeart/2016/7/layout/BasicLinearProcessNumbered"/>
    <dgm:cxn modelId="{2E0D1A38-97C8-4CF1-9DC9-EDC91ECF8A21}" type="presOf" srcId="{82AEAF84-28F4-420C-80DB-52E14790DE96}" destId="{BAF7B93A-3F68-43BD-A6CC-077EC3D1F616}" srcOrd="1" destOrd="0" presId="urn:microsoft.com/office/officeart/2016/7/layout/BasicLinearProcessNumbered"/>
    <dgm:cxn modelId="{D315E23C-5E23-4839-A538-5A5047329874}" srcId="{CCB78DDF-99BF-4C72-8EAC-B19CF503821D}" destId="{82AEAF84-28F4-420C-80DB-52E14790DE96}" srcOrd="3" destOrd="0" parTransId="{69990B8A-6F6E-4FA0-AA74-9F4B1E2D3945}" sibTransId="{9CEF4419-8BDD-4212-9F44-094F1B5E4D45}"/>
    <dgm:cxn modelId="{81A0A65B-D92B-4C68-81CB-5437350FD982}" srcId="{CCB78DDF-99BF-4C72-8EAC-B19CF503821D}" destId="{374EAC34-890D-4469-A5E0-B0C867B517A6}" srcOrd="6" destOrd="0" parTransId="{FAF6E256-FEFC-491F-BC23-03584575D869}" sibTransId="{835CBF3D-692F-417F-8E4B-231F0BE8919A}"/>
    <dgm:cxn modelId="{6317C65D-905F-46EB-8BCA-F85716436B45}" type="presOf" srcId="{374EAC34-890D-4469-A5E0-B0C867B517A6}" destId="{B8D0063A-5E11-4F44-A4AE-752E9D0C6BAB}" srcOrd="0" destOrd="0" presId="urn:microsoft.com/office/officeart/2016/7/layout/BasicLinearProcessNumbered"/>
    <dgm:cxn modelId="{6B182E48-595C-485D-AA71-0A8BE84B3CEF}" type="presOf" srcId="{CBF1D5D4-AB80-46C2-9C62-78F715551428}" destId="{64F6567E-2FF8-47AE-8724-5F3152C59D37}" srcOrd="1" destOrd="0" presId="urn:microsoft.com/office/officeart/2016/7/layout/BasicLinearProcessNumbered"/>
    <dgm:cxn modelId="{2CC44549-0A14-4255-BD18-2CE7F5DDB37D}" type="presOf" srcId="{47EE10B1-68FD-4B22-BDF0-8AE5F0CCE05F}" destId="{A8E789C6-ACA7-4129-B14E-7296C5C6737E}" srcOrd="1" destOrd="0" presId="urn:microsoft.com/office/officeart/2016/7/layout/BasicLinearProcessNumbered"/>
    <dgm:cxn modelId="{E180046A-5607-4934-8C11-016CEE6B0BEF}" srcId="{CCB78DDF-99BF-4C72-8EAC-B19CF503821D}" destId="{891DF6F2-DF94-4642-9E4E-0425CF75D4CB}" srcOrd="0" destOrd="0" parTransId="{9063769F-DEFB-409E-A215-50DDAE7B7DF6}" sibTransId="{6C980570-6027-4555-A028-EEFAF0881C96}"/>
    <dgm:cxn modelId="{336E8850-4790-4F56-9CBC-F9D527CAC29A}" srcId="{CCB78DDF-99BF-4C72-8EAC-B19CF503821D}" destId="{CC4349C8-7E6A-41AA-8545-7F25F15AEA42}" srcOrd="1" destOrd="0" parTransId="{3A59DD77-404C-491B-A483-7C4765B4C7AE}" sibTransId="{C14219C9-B840-4933-8F0C-A4DD55047A8E}"/>
    <dgm:cxn modelId="{D53BD871-8545-4DE8-8071-4C1D7744FCEA}" type="presOf" srcId="{82AEAF84-28F4-420C-80DB-52E14790DE96}" destId="{4B93E13E-06F8-4DB4-AE22-5D5820CF39C5}" srcOrd="0" destOrd="0" presId="urn:microsoft.com/office/officeart/2016/7/layout/BasicLinearProcessNumbered"/>
    <dgm:cxn modelId="{F2D11A55-7490-462E-950C-0C3CF7F0E650}" type="presOf" srcId="{7AFD0FC7-22F8-4AD2-9397-67D6642F331C}" destId="{7DAA01BA-21E4-453A-8C8E-68A143D3D353}" srcOrd="0" destOrd="0" presId="urn:microsoft.com/office/officeart/2016/7/layout/BasicLinearProcessNumbered"/>
    <dgm:cxn modelId="{B8B44D55-1D87-4233-BA6F-DCDF03A7AD82}" type="presOf" srcId="{835CBF3D-692F-417F-8E4B-231F0BE8919A}" destId="{A8E99371-88F6-4C7F-B21B-2182F92F51C7}" srcOrd="0" destOrd="0" presId="urn:microsoft.com/office/officeart/2016/7/layout/BasicLinearProcessNumbered"/>
    <dgm:cxn modelId="{AEA11278-B2A6-449B-8DBF-3AE2D9E23897}" type="presOf" srcId="{071092C4-C244-4BE8-BAE5-5136A1453963}" destId="{8510F991-1EE4-47C1-8832-3C332350DD04}" srcOrd="0" destOrd="0" presId="urn:microsoft.com/office/officeart/2016/7/layout/BasicLinearProcessNumbered"/>
    <dgm:cxn modelId="{3616E259-3EDF-4F4F-BB15-6BBFFBDC65E1}" type="presOf" srcId="{071092C4-C244-4BE8-BAE5-5136A1453963}" destId="{CDA14C8D-F297-477D-8210-2AC6D41A4D2D}" srcOrd="1" destOrd="0" presId="urn:microsoft.com/office/officeart/2016/7/layout/BasicLinearProcessNumbered"/>
    <dgm:cxn modelId="{30F80584-6659-4781-B261-767B2C742ADA}" type="presOf" srcId="{09DCDBC5-A301-4819-A37E-18B5DB6FE33B}" destId="{BA5DF185-4300-4DA4-8E86-9AFA6DE9F9AC}" srcOrd="0" destOrd="0" presId="urn:microsoft.com/office/officeart/2016/7/layout/BasicLinearProcessNumbered"/>
    <dgm:cxn modelId="{85B7E9A6-E1C6-4E0A-AA9C-A4DDD1D72EC8}" type="presOf" srcId="{C14219C9-B840-4933-8F0C-A4DD55047A8E}" destId="{C2392557-D535-4141-825E-B4E6F2EFF928}" srcOrd="0" destOrd="0" presId="urn:microsoft.com/office/officeart/2016/7/layout/BasicLinearProcessNumbered"/>
    <dgm:cxn modelId="{F4C20CBE-BBA4-4707-833A-7D7F01221832}" type="presOf" srcId="{CCB78DDF-99BF-4C72-8EAC-B19CF503821D}" destId="{078283BF-C21A-4F24-B468-D3FCF881CE8E}" srcOrd="0" destOrd="0" presId="urn:microsoft.com/office/officeart/2016/7/layout/BasicLinearProcessNumbered"/>
    <dgm:cxn modelId="{924FE6C3-E811-4E9B-8B1A-E31FDF2A0116}" type="presOf" srcId="{5EE3C1FD-29A7-45FE-BDAC-C727173B1B55}" destId="{441CB08F-2657-4E1D-B002-D1E745B47C6C}" srcOrd="0" destOrd="0" presId="urn:microsoft.com/office/officeart/2016/7/layout/BasicLinearProcessNumbered"/>
    <dgm:cxn modelId="{3C144CC8-CF4D-4D4B-BB6E-1B330A9FB9A1}" type="presOf" srcId="{6C980570-6027-4555-A028-EEFAF0881C96}" destId="{2B85EF17-AFB3-471A-BB80-4C84FED78FC1}" srcOrd="0" destOrd="0" presId="urn:microsoft.com/office/officeart/2016/7/layout/BasicLinearProcessNumbered"/>
    <dgm:cxn modelId="{87AA3FCC-1C9E-4065-A29F-4186C33B160E}" type="presOf" srcId="{891DF6F2-DF94-4642-9E4E-0425CF75D4CB}" destId="{733E1892-7CDC-4FF7-A1FE-85B4C7AF4E2D}" srcOrd="0" destOrd="0" presId="urn:microsoft.com/office/officeart/2016/7/layout/BasicLinearProcessNumbered"/>
    <dgm:cxn modelId="{372658E8-5796-47FC-8418-4BECA06C7145}" srcId="{CCB78DDF-99BF-4C72-8EAC-B19CF503821D}" destId="{CBF1D5D4-AB80-46C2-9C62-78F715551428}" srcOrd="4" destOrd="0" parTransId="{A3B0954D-F69B-4EBB-B08E-A099350DC579}" sibTransId="{5EE3C1FD-29A7-45FE-BDAC-C727173B1B55}"/>
    <dgm:cxn modelId="{779406F4-F5D4-478B-9C51-E5C627E33A7F}" type="presOf" srcId="{891DF6F2-DF94-4642-9E4E-0425CF75D4CB}" destId="{9218E4C2-B215-486C-926F-315AC5CD0CFD}" srcOrd="1" destOrd="0" presId="urn:microsoft.com/office/officeart/2016/7/layout/BasicLinearProcessNumbered"/>
    <dgm:cxn modelId="{B824F3FA-8AC0-47EB-B1E2-EA78453CC0E8}" type="presOf" srcId="{47EE10B1-68FD-4B22-BDF0-8AE5F0CCE05F}" destId="{45174096-B798-478A-81CB-38183AA2D2FC}" srcOrd="0" destOrd="0" presId="urn:microsoft.com/office/officeart/2016/7/layout/BasicLinearProcessNumbered"/>
    <dgm:cxn modelId="{68A396FD-76C3-4BB1-8759-84E39BD83BC2}" type="presOf" srcId="{9CEF4419-8BDD-4212-9F44-094F1B5E4D45}" destId="{D5905152-228D-4F94-86C3-5E0AA8423C37}" srcOrd="0" destOrd="0" presId="urn:microsoft.com/office/officeart/2016/7/layout/BasicLinearProcessNumbered"/>
    <dgm:cxn modelId="{1233D5FF-CA02-46F9-B872-E9656F5D26A2}" type="presOf" srcId="{CC4349C8-7E6A-41AA-8545-7F25F15AEA42}" destId="{763ED7AB-27EC-4971-B70E-290EBF05D1CC}" srcOrd="0" destOrd="0" presId="urn:microsoft.com/office/officeart/2016/7/layout/BasicLinearProcessNumbered"/>
    <dgm:cxn modelId="{9957EFC2-2B6D-4C1F-AC93-076BC13F2E29}" type="presParOf" srcId="{078283BF-C21A-4F24-B468-D3FCF881CE8E}" destId="{590EA7C6-3E12-4C61-B861-ADE82E81BFB9}" srcOrd="0" destOrd="0" presId="urn:microsoft.com/office/officeart/2016/7/layout/BasicLinearProcessNumbered"/>
    <dgm:cxn modelId="{1FA56FF5-9CEB-40A8-8478-E21594F6E353}" type="presParOf" srcId="{590EA7C6-3E12-4C61-B861-ADE82E81BFB9}" destId="{733E1892-7CDC-4FF7-A1FE-85B4C7AF4E2D}" srcOrd="0" destOrd="0" presId="urn:microsoft.com/office/officeart/2016/7/layout/BasicLinearProcessNumbered"/>
    <dgm:cxn modelId="{20C5A51C-24DC-4AE5-99C0-9F2124839955}" type="presParOf" srcId="{590EA7C6-3E12-4C61-B861-ADE82E81BFB9}" destId="{2B85EF17-AFB3-471A-BB80-4C84FED78FC1}" srcOrd="1" destOrd="0" presId="urn:microsoft.com/office/officeart/2016/7/layout/BasicLinearProcessNumbered"/>
    <dgm:cxn modelId="{117588A7-29FE-4AD6-B4C7-C6987CE9421F}" type="presParOf" srcId="{590EA7C6-3E12-4C61-B861-ADE82E81BFB9}" destId="{643BAED8-16C5-42C3-93F9-A7324DD5883F}" srcOrd="2" destOrd="0" presId="urn:microsoft.com/office/officeart/2016/7/layout/BasicLinearProcessNumbered"/>
    <dgm:cxn modelId="{ABCAD825-F4DC-4B7E-94FD-83AC00730E46}" type="presParOf" srcId="{590EA7C6-3E12-4C61-B861-ADE82E81BFB9}" destId="{9218E4C2-B215-486C-926F-315AC5CD0CFD}" srcOrd="3" destOrd="0" presId="urn:microsoft.com/office/officeart/2016/7/layout/BasicLinearProcessNumbered"/>
    <dgm:cxn modelId="{6BDE046E-0086-4037-AC9C-3190AE2B5800}" type="presParOf" srcId="{078283BF-C21A-4F24-B468-D3FCF881CE8E}" destId="{EC220164-D65F-47B1-973C-A214C612C65C}" srcOrd="1" destOrd="0" presId="urn:microsoft.com/office/officeart/2016/7/layout/BasicLinearProcessNumbered"/>
    <dgm:cxn modelId="{C13AEA21-3256-4131-A53E-A1E9D087FFDD}" type="presParOf" srcId="{078283BF-C21A-4F24-B468-D3FCF881CE8E}" destId="{958BD176-8FD3-4C8B-B53C-25EA9ACE199F}" srcOrd="2" destOrd="0" presId="urn:microsoft.com/office/officeart/2016/7/layout/BasicLinearProcessNumbered"/>
    <dgm:cxn modelId="{B9CFBF10-FF88-474D-B0FE-0941DEF1EA3A}" type="presParOf" srcId="{958BD176-8FD3-4C8B-B53C-25EA9ACE199F}" destId="{763ED7AB-27EC-4971-B70E-290EBF05D1CC}" srcOrd="0" destOrd="0" presId="urn:microsoft.com/office/officeart/2016/7/layout/BasicLinearProcessNumbered"/>
    <dgm:cxn modelId="{2A9C0E85-BFD1-4389-B060-A932061487EF}" type="presParOf" srcId="{958BD176-8FD3-4C8B-B53C-25EA9ACE199F}" destId="{C2392557-D535-4141-825E-B4E6F2EFF928}" srcOrd="1" destOrd="0" presId="urn:microsoft.com/office/officeart/2016/7/layout/BasicLinearProcessNumbered"/>
    <dgm:cxn modelId="{5772A1D6-902E-4E90-B95B-172A29B9F844}" type="presParOf" srcId="{958BD176-8FD3-4C8B-B53C-25EA9ACE199F}" destId="{D87919A8-633D-4E90-A221-EC2D8FD13C68}" srcOrd="2" destOrd="0" presId="urn:microsoft.com/office/officeart/2016/7/layout/BasicLinearProcessNumbered"/>
    <dgm:cxn modelId="{08D67B1A-0C87-48CF-A4AC-9A965C0F8086}" type="presParOf" srcId="{958BD176-8FD3-4C8B-B53C-25EA9ACE199F}" destId="{7C25C03C-BA41-4557-BE19-E552704C415B}" srcOrd="3" destOrd="0" presId="urn:microsoft.com/office/officeart/2016/7/layout/BasicLinearProcessNumbered"/>
    <dgm:cxn modelId="{FE548829-6A1E-4B3F-897A-ABAA27EB91F9}" type="presParOf" srcId="{078283BF-C21A-4F24-B468-D3FCF881CE8E}" destId="{73541396-DE6A-4A57-886B-ECE9DCB06D5B}" srcOrd="3" destOrd="0" presId="urn:microsoft.com/office/officeart/2016/7/layout/BasicLinearProcessNumbered"/>
    <dgm:cxn modelId="{A8096D56-528D-404D-8AFB-285984F8C91D}" type="presParOf" srcId="{078283BF-C21A-4F24-B468-D3FCF881CE8E}" destId="{F98E3DE9-2F78-49A1-BC4A-7DEE992CAEF8}" srcOrd="4" destOrd="0" presId="urn:microsoft.com/office/officeart/2016/7/layout/BasicLinearProcessNumbered"/>
    <dgm:cxn modelId="{4738D74A-A352-4771-A2D3-24A7A1CCF938}" type="presParOf" srcId="{F98E3DE9-2F78-49A1-BC4A-7DEE992CAEF8}" destId="{8510F991-1EE4-47C1-8832-3C332350DD04}" srcOrd="0" destOrd="0" presId="urn:microsoft.com/office/officeart/2016/7/layout/BasicLinearProcessNumbered"/>
    <dgm:cxn modelId="{EB6529EF-28AF-43B1-AD42-4EA85F2FC3AB}" type="presParOf" srcId="{F98E3DE9-2F78-49A1-BC4A-7DEE992CAEF8}" destId="{7DAA01BA-21E4-453A-8C8E-68A143D3D353}" srcOrd="1" destOrd="0" presId="urn:microsoft.com/office/officeart/2016/7/layout/BasicLinearProcessNumbered"/>
    <dgm:cxn modelId="{A93A7080-2772-4912-BEA8-BF3A9EFB6312}" type="presParOf" srcId="{F98E3DE9-2F78-49A1-BC4A-7DEE992CAEF8}" destId="{757847EA-8FA3-4A31-AAEC-28F7F47B2CBD}" srcOrd="2" destOrd="0" presId="urn:microsoft.com/office/officeart/2016/7/layout/BasicLinearProcessNumbered"/>
    <dgm:cxn modelId="{2B269400-F676-4B98-B833-777FB32D3756}" type="presParOf" srcId="{F98E3DE9-2F78-49A1-BC4A-7DEE992CAEF8}" destId="{CDA14C8D-F297-477D-8210-2AC6D41A4D2D}" srcOrd="3" destOrd="0" presId="urn:microsoft.com/office/officeart/2016/7/layout/BasicLinearProcessNumbered"/>
    <dgm:cxn modelId="{CE41E86D-F3F8-4282-BEF3-C97643A0C12A}" type="presParOf" srcId="{078283BF-C21A-4F24-B468-D3FCF881CE8E}" destId="{89BDA0B0-A4B1-4D3E-B2D1-4652A42C1161}" srcOrd="5" destOrd="0" presId="urn:microsoft.com/office/officeart/2016/7/layout/BasicLinearProcessNumbered"/>
    <dgm:cxn modelId="{9E964BB8-9C65-4976-8FD5-A73865E8679E}" type="presParOf" srcId="{078283BF-C21A-4F24-B468-D3FCF881CE8E}" destId="{E02D9C93-542F-4542-BCF3-654A7F60FED6}" srcOrd="6" destOrd="0" presId="urn:microsoft.com/office/officeart/2016/7/layout/BasicLinearProcessNumbered"/>
    <dgm:cxn modelId="{ABD17C66-80F8-492F-9C63-46FA6EFBB01E}" type="presParOf" srcId="{E02D9C93-542F-4542-BCF3-654A7F60FED6}" destId="{4B93E13E-06F8-4DB4-AE22-5D5820CF39C5}" srcOrd="0" destOrd="0" presId="urn:microsoft.com/office/officeart/2016/7/layout/BasicLinearProcessNumbered"/>
    <dgm:cxn modelId="{D72BC423-F2B4-4561-95C0-7FB75C67FF29}" type="presParOf" srcId="{E02D9C93-542F-4542-BCF3-654A7F60FED6}" destId="{D5905152-228D-4F94-86C3-5E0AA8423C37}" srcOrd="1" destOrd="0" presId="urn:microsoft.com/office/officeart/2016/7/layout/BasicLinearProcessNumbered"/>
    <dgm:cxn modelId="{AEEA7A2B-DD29-4C95-B615-70361ECCC749}" type="presParOf" srcId="{E02D9C93-542F-4542-BCF3-654A7F60FED6}" destId="{7C066E12-D874-45EE-BD3D-C7ACAA2CB6C3}" srcOrd="2" destOrd="0" presId="urn:microsoft.com/office/officeart/2016/7/layout/BasicLinearProcessNumbered"/>
    <dgm:cxn modelId="{86AE9C18-847C-413B-9CA0-B46EEBA401BB}" type="presParOf" srcId="{E02D9C93-542F-4542-BCF3-654A7F60FED6}" destId="{BAF7B93A-3F68-43BD-A6CC-077EC3D1F616}" srcOrd="3" destOrd="0" presId="urn:microsoft.com/office/officeart/2016/7/layout/BasicLinearProcessNumbered"/>
    <dgm:cxn modelId="{FD8D51D1-EA5A-4E86-A19D-5695986C57A1}" type="presParOf" srcId="{078283BF-C21A-4F24-B468-D3FCF881CE8E}" destId="{777E25B0-A4D9-49A1-A60A-6717CC31983C}" srcOrd="7" destOrd="0" presId="urn:microsoft.com/office/officeart/2016/7/layout/BasicLinearProcessNumbered"/>
    <dgm:cxn modelId="{9A02D86B-E518-40A8-A7AF-413E820A3675}" type="presParOf" srcId="{078283BF-C21A-4F24-B468-D3FCF881CE8E}" destId="{7B470BB7-EB28-403A-B2EB-F7FD00F71E6E}" srcOrd="8" destOrd="0" presId="urn:microsoft.com/office/officeart/2016/7/layout/BasicLinearProcessNumbered"/>
    <dgm:cxn modelId="{ECE8494B-9961-4EB1-8EC8-54DF6A020FF0}" type="presParOf" srcId="{7B470BB7-EB28-403A-B2EB-F7FD00F71E6E}" destId="{452D4549-5D26-4BA5-9CD7-C47A9A94BE35}" srcOrd="0" destOrd="0" presId="urn:microsoft.com/office/officeart/2016/7/layout/BasicLinearProcessNumbered"/>
    <dgm:cxn modelId="{796696BE-6015-4E47-B204-EE6D4D4ECDC9}" type="presParOf" srcId="{7B470BB7-EB28-403A-B2EB-F7FD00F71E6E}" destId="{441CB08F-2657-4E1D-B002-D1E745B47C6C}" srcOrd="1" destOrd="0" presId="urn:microsoft.com/office/officeart/2016/7/layout/BasicLinearProcessNumbered"/>
    <dgm:cxn modelId="{282759D7-BCE9-4B33-B4F3-5CEF0B82D713}" type="presParOf" srcId="{7B470BB7-EB28-403A-B2EB-F7FD00F71E6E}" destId="{23844B66-9101-4E8D-B3C8-AE7A278A9B95}" srcOrd="2" destOrd="0" presId="urn:microsoft.com/office/officeart/2016/7/layout/BasicLinearProcessNumbered"/>
    <dgm:cxn modelId="{216122A7-A2B3-4538-AD53-91C3AAD768B2}" type="presParOf" srcId="{7B470BB7-EB28-403A-B2EB-F7FD00F71E6E}" destId="{64F6567E-2FF8-47AE-8724-5F3152C59D37}" srcOrd="3" destOrd="0" presId="urn:microsoft.com/office/officeart/2016/7/layout/BasicLinearProcessNumbered"/>
    <dgm:cxn modelId="{DC87BFC6-5BEC-4E45-A914-374F60C559AE}" type="presParOf" srcId="{078283BF-C21A-4F24-B468-D3FCF881CE8E}" destId="{84084B83-A638-4B26-B60B-40535C306A2A}" srcOrd="9" destOrd="0" presId="urn:microsoft.com/office/officeart/2016/7/layout/BasicLinearProcessNumbered"/>
    <dgm:cxn modelId="{247DC2A7-DD85-440B-A9DF-3550046A2B42}" type="presParOf" srcId="{078283BF-C21A-4F24-B468-D3FCF881CE8E}" destId="{DA0617C8-428D-4CCE-AF7A-98B8BC06ADB7}" srcOrd="10" destOrd="0" presId="urn:microsoft.com/office/officeart/2016/7/layout/BasicLinearProcessNumbered"/>
    <dgm:cxn modelId="{1D4EE2DA-4C14-45C6-B85C-865A31A90A57}" type="presParOf" srcId="{DA0617C8-428D-4CCE-AF7A-98B8BC06ADB7}" destId="{45174096-B798-478A-81CB-38183AA2D2FC}" srcOrd="0" destOrd="0" presId="urn:microsoft.com/office/officeart/2016/7/layout/BasicLinearProcessNumbered"/>
    <dgm:cxn modelId="{1B8CEE90-1344-40CB-9900-0BEB912C58E0}" type="presParOf" srcId="{DA0617C8-428D-4CCE-AF7A-98B8BC06ADB7}" destId="{BA5DF185-4300-4DA4-8E86-9AFA6DE9F9AC}" srcOrd="1" destOrd="0" presId="urn:microsoft.com/office/officeart/2016/7/layout/BasicLinearProcessNumbered"/>
    <dgm:cxn modelId="{FD621C5C-4716-4D52-B37A-0FB6FA2A8896}" type="presParOf" srcId="{DA0617C8-428D-4CCE-AF7A-98B8BC06ADB7}" destId="{9036AA86-9962-40C4-8B64-11366DCFF7C1}" srcOrd="2" destOrd="0" presId="urn:microsoft.com/office/officeart/2016/7/layout/BasicLinearProcessNumbered"/>
    <dgm:cxn modelId="{38E26D46-F556-4920-BFC0-2EC7344AB50E}" type="presParOf" srcId="{DA0617C8-428D-4CCE-AF7A-98B8BC06ADB7}" destId="{A8E789C6-ACA7-4129-B14E-7296C5C6737E}" srcOrd="3" destOrd="0" presId="urn:microsoft.com/office/officeart/2016/7/layout/BasicLinearProcessNumbered"/>
    <dgm:cxn modelId="{A92BCE4B-F562-4F76-B50E-DE68536844AC}" type="presParOf" srcId="{078283BF-C21A-4F24-B468-D3FCF881CE8E}" destId="{0079955C-DB46-4767-8FB2-4245B060D76D}" srcOrd="11" destOrd="0" presId="urn:microsoft.com/office/officeart/2016/7/layout/BasicLinearProcessNumbered"/>
    <dgm:cxn modelId="{A2D8F0F0-DC12-4DC6-9F89-B2BB339D2EF5}" type="presParOf" srcId="{078283BF-C21A-4F24-B468-D3FCF881CE8E}" destId="{8831BD20-4E77-4A9E-BF17-7F2346ED6C0D}" srcOrd="12" destOrd="0" presId="urn:microsoft.com/office/officeart/2016/7/layout/BasicLinearProcessNumbered"/>
    <dgm:cxn modelId="{5C758D59-F55E-4383-9F9C-B5904D7C8DF3}" type="presParOf" srcId="{8831BD20-4E77-4A9E-BF17-7F2346ED6C0D}" destId="{B8D0063A-5E11-4F44-A4AE-752E9D0C6BAB}" srcOrd="0" destOrd="0" presId="urn:microsoft.com/office/officeart/2016/7/layout/BasicLinearProcessNumbered"/>
    <dgm:cxn modelId="{305D7068-A713-4C3C-90BE-93E990F7C2A4}" type="presParOf" srcId="{8831BD20-4E77-4A9E-BF17-7F2346ED6C0D}" destId="{A8E99371-88F6-4C7F-B21B-2182F92F51C7}" srcOrd="1" destOrd="0" presId="urn:microsoft.com/office/officeart/2016/7/layout/BasicLinearProcessNumbered"/>
    <dgm:cxn modelId="{00B1B47B-6655-4C95-8FC3-B9C3937A621A}" type="presParOf" srcId="{8831BD20-4E77-4A9E-BF17-7F2346ED6C0D}" destId="{7E8B7D78-6555-4F4B-8B7F-A6E250A6F14B}" srcOrd="2" destOrd="0" presId="urn:microsoft.com/office/officeart/2016/7/layout/BasicLinearProcessNumbered"/>
    <dgm:cxn modelId="{ECC0C3CB-B0A2-4FE9-90E8-B6CC0D286BC9}" type="presParOf" srcId="{8831BD20-4E77-4A9E-BF17-7F2346ED6C0D}" destId="{D31AC4BF-51AA-47F9-8163-D0BDB0F89C7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CC4AF8-2EAA-43C2-B1D7-A9A34904BD5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B6AE9F7-DF75-40F2-A601-C225D2C62B86}">
      <dgm:prSet/>
      <dgm:spPr/>
      <dgm:t>
        <a:bodyPr/>
        <a:lstStyle/>
        <a:p>
          <a:r>
            <a:rPr lang="fr-FR" err="1"/>
            <a:t>Loading</a:t>
          </a:r>
          <a:endParaRPr lang="en-US"/>
        </a:p>
      </dgm:t>
    </dgm:pt>
    <dgm:pt modelId="{9AD958BA-76C2-4B09-A82C-4FB9087DE234}" type="parTrans" cxnId="{B5C27447-9BE0-48DA-89CE-D8191A6D91E8}">
      <dgm:prSet/>
      <dgm:spPr/>
      <dgm:t>
        <a:bodyPr/>
        <a:lstStyle/>
        <a:p>
          <a:endParaRPr lang="en-US"/>
        </a:p>
      </dgm:t>
    </dgm:pt>
    <dgm:pt modelId="{29B7139A-2D98-453B-9CED-171C038C07A1}" type="sibTrans" cxnId="{B5C27447-9BE0-48DA-89CE-D8191A6D91E8}">
      <dgm:prSet/>
      <dgm:spPr/>
      <dgm:t>
        <a:bodyPr/>
        <a:lstStyle/>
        <a:p>
          <a:endParaRPr lang="en-US"/>
        </a:p>
      </dgm:t>
    </dgm:pt>
    <dgm:pt modelId="{352CB3A1-7ECA-42F5-8BCD-C511D2C544BC}">
      <dgm:prSet/>
      <dgm:spPr/>
      <dgm:t>
        <a:bodyPr/>
        <a:lstStyle/>
        <a:p>
          <a:r>
            <a:rPr lang="fr-FR" err="1"/>
            <a:t>Error</a:t>
          </a:r>
          <a:endParaRPr lang="en-US"/>
        </a:p>
      </dgm:t>
    </dgm:pt>
    <dgm:pt modelId="{51D389C8-AAA7-458C-AD41-3AE7F8B55A8E}" type="parTrans" cxnId="{EB553CAA-0883-4F21-9449-2409DF5F9983}">
      <dgm:prSet/>
      <dgm:spPr/>
      <dgm:t>
        <a:bodyPr/>
        <a:lstStyle/>
        <a:p>
          <a:endParaRPr lang="en-US"/>
        </a:p>
      </dgm:t>
    </dgm:pt>
    <dgm:pt modelId="{1549EA07-CA53-4E79-8678-AEBE3346C30F}" type="sibTrans" cxnId="{EB553CAA-0883-4F21-9449-2409DF5F9983}">
      <dgm:prSet/>
      <dgm:spPr/>
      <dgm:t>
        <a:bodyPr/>
        <a:lstStyle/>
        <a:p>
          <a:endParaRPr lang="en-US"/>
        </a:p>
      </dgm:t>
    </dgm:pt>
    <dgm:pt modelId="{719C5071-2360-4419-866E-1668A8C49A2C}">
      <dgm:prSet/>
      <dgm:spPr/>
      <dgm:t>
        <a:bodyPr/>
        <a:lstStyle/>
        <a:p>
          <a:r>
            <a:rPr lang="fr-FR" err="1"/>
            <a:t>Success</a:t>
          </a:r>
          <a:endParaRPr lang="en-US"/>
        </a:p>
      </dgm:t>
    </dgm:pt>
    <dgm:pt modelId="{60AA96D0-6F92-4F8F-A688-82EAE97A037F}" type="parTrans" cxnId="{85A72708-088F-4EB6-BD8F-FE6C123DA194}">
      <dgm:prSet/>
      <dgm:spPr/>
      <dgm:t>
        <a:bodyPr/>
        <a:lstStyle/>
        <a:p>
          <a:endParaRPr lang="en-US"/>
        </a:p>
      </dgm:t>
    </dgm:pt>
    <dgm:pt modelId="{9F39A62C-2897-442B-A275-EF25A157D56A}" type="sibTrans" cxnId="{85A72708-088F-4EB6-BD8F-FE6C123DA194}">
      <dgm:prSet/>
      <dgm:spPr/>
      <dgm:t>
        <a:bodyPr/>
        <a:lstStyle/>
        <a:p>
          <a:endParaRPr lang="en-US"/>
        </a:p>
      </dgm:t>
    </dgm:pt>
    <dgm:pt modelId="{E6E05A8D-9E93-439C-A4E6-61FC182E1201}" type="pres">
      <dgm:prSet presAssocID="{AECC4AF8-2EAA-43C2-B1D7-A9A34904BD58}" presName="linear" presStyleCnt="0">
        <dgm:presLayoutVars>
          <dgm:dir/>
          <dgm:animLvl val="lvl"/>
          <dgm:resizeHandles val="exact"/>
        </dgm:presLayoutVars>
      </dgm:prSet>
      <dgm:spPr/>
    </dgm:pt>
    <dgm:pt modelId="{C08D0E00-F517-4F02-86D6-1A96FFBA4F9F}" type="pres">
      <dgm:prSet presAssocID="{AB6AE9F7-DF75-40F2-A601-C225D2C62B86}" presName="parentLin" presStyleCnt="0"/>
      <dgm:spPr/>
    </dgm:pt>
    <dgm:pt modelId="{1D55C1E0-C9DF-420D-BB08-2B67D59C479E}" type="pres">
      <dgm:prSet presAssocID="{AB6AE9F7-DF75-40F2-A601-C225D2C62B86}" presName="parentLeftMargin" presStyleLbl="node1" presStyleIdx="0" presStyleCnt="3"/>
      <dgm:spPr/>
    </dgm:pt>
    <dgm:pt modelId="{A657BB51-6DDA-42F1-A14C-872EB616B194}" type="pres">
      <dgm:prSet presAssocID="{AB6AE9F7-DF75-40F2-A601-C225D2C62B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5A26970-581D-498C-B5CD-96CAEF3A8EE6}" type="pres">
      <dgm:prSet presAssocID="{AB6AE9F7-DF75-40F2-A601-C225D2C62B86}" presName="negativeSpace" presStyleCnt="0"/>
      <dgm:spPr/>
    </dgm:pt>
    <dgm:pt modelId="{C471E186-68D7-4CC6-8364-D058652CC4B0}" type="pres">
      <dgm:prSet presAssocID="{AB6AE9F7-DF75-40F2-A601-C225D2C62B86}" presName="childText" presStyleLbl="conFgAcc1" presStyleIdx="0" presStyleCnt="3">
        <dgm:presLayoutVars>
          <dgm:bulletEnabled val="1"/>
        </dgm:presLayoutVars>
      </dgm:prSet>
      <dgm:spPr/>
    </dgm:pt>
    <dgm:pt modelId="{FF2B40C3-D759-443B-9161-895BDAED14F7}" type="pres">
      <dgm:prSet presAssocID="{29B7139A-2D98-453B-9CED-171C038C07A1}" presName="spaceBetweenRectangles" presStyleCnt="0"/>
      <dgm:spPr/>
    </dgm:pt>
    <dgm:pt modelId="{1A01749A-F737-4D81-B0B8-10B2E65E670A}" type="pres">
      <dgm:prSet presAssocID="{352CB3A1-7ECA-42F5-8BCD-C511D2C544BC}" presName="parentLin" presStyleCnt="0"/>
      <dgm:spPr/>
    </dgm:pt>
    <dgm:pt modelId="{416F79CC-FD23-49AE-A82E-181479C47DAC}" type="pres">
      <dgm:prSet presAssocID="{352CB3A1-7ECA-42F5-8BCD-C511D2C544BC}" presName="parentLeftMargin" presStyleLbl="node1" presStyleIdx="0" presStyleCnt="3"/>
      <dgm:spPr/>
    </dgm:pt>
    <dgm:pt modelId="{236BD93F-F12B-4501-998F-1F83126A6E5B}" type="pres">
      <dgm:prSet presAssocID="{352CB3A1-7ECA-42F5-8BCD-C511D2C544B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E15F7B5-67AD-4218-AE91-7EB33A1D8BC0}" type="pres">
      <dgm:prSet presAssocID="{352CB3A1-7ECA-42F5-8BCD-C511D2C544BC}" presName="negativeSpace" presStyleCnt="0"/>
      <dgm:spPr/>
    </dgm:pt>
    <dgm:pt modelId="{AB553567-1997-4810-90A0-AD3B27C43C07}" type="pres">
      <dgm:prSet presAssocID="{352CB3A1-7ECA-42F5-8BCD-C511D2C544BC}" presName="childText" presStyleLbl="conFgAcc1" presStyleIdx="1" presStyleCnt="3">
        <dgm:presLayoutVars>
          <dgm:bulletEnabled val="1"/>
        </dgm:presLayoutVars>
      </dgm:prSet>
      <dgm:spPr/>
    </dgm:pt>
    <dgm:pt modelId="{D626A750-067F-4096-A374-6C108DA3806E}" type="pres">
      <dgm:prSet presAssocID="{1549EA07-CA53-4E79-8678-AEBE3346C30F}" presName="spaceBetweenRectangles" presStyleCnt="0"/>
      <dgm:spPr/>
    </dgm:pt>
    <dgm:pt modelId="{A3E9463C-4694-46B4-AFD3-4EEE53F16C2D}" type="pres">
      <dgm:prSet presAssocID="{719C5071-2360-4419-866E-1668A8C49A2C}" presName="parentLin" presStyleCnt="0"/>
      <dgm:spPr/>
    </dgm:pt>
    <dgm:pt modelId="{9D2201C9-D0DC-4974-8191-08007420AB3A}" type="pres">
      <dgm:prSet presAssocID="{719C5071-2360-4419-866E-1668A8C49A2C}" presName="parentLeftMargin" presStyleLbl="node1" presStyleIdx="1" presStyleCnt="3"/>
      <dgm:spPr/>
    </dgm:pt>
    <dgm:pt modelId="{2FCE91C0-DE10-43B5-8908-289B2221F74A}" type="pres">
      <dgm:prSet presAssocID="{719C5071-2360-4419-866E-1668A8C49A2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454070-3276-48D0-B660-5F98A5296068}" type="pres">
      <dgm:prSet presAssocID="{719C5071-2360-4419-866E-1668A8C49A2C}" presName="negativeSpace" presStyleCnt="0"/>
      <dgm:spPr/>
    </dgm:pt>
    <dgm:pt modelId="{E4D09DA5-A829-4026-9FEE-91464790DE6A}" type="pres">
      <dgm:prSet presAssocID="{719C5071-2360-4419-866E-1668A8C49A2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5A72708-088F-4EB6-BD8F-FE6C123DA194}" srcId="{AECC4AF8-2EAA-43C2-B1D7-A9A34904BD58}" destId="{719C5071-2360-4419-866E-1668A8C49A2C}" srcOrd="2" destOrd="0" parTransId="{60AA96D0-6F92-4F8F-A688-82EAE97A037F}" sibTransId="{9F39A62C-2897-442B-A275-EF25A157D56A}"/>
    <dgm:cxn modelId="{570EA933-58BF-4B9A-AF4B-56FD1FD383A0}" type="presOf" srcId="{719C5071-2360-4419-866E-1668A8C49A2C}" destId="{9D2201C9-D0DC-4974-8191-08007420AB3A}" srcOrd="0" destOrd="0" presId="urn:microsoft.com/office/officeart/2005/8/layout/list1"/>
    <dgm:cxn modelId="{96AD8C3D-9C28-4B0F-9FFD-11DDF666BE92}" type="presOf" srcId="{AB6AE9F7-DF75-40F2-A601-C225D2C62B86}" destId="{A657BB51-6DDA-42F1-A14C-872EB616B194}" srcOrd="1" destOrd="0" presId="urn:microsoft.com/office/officeart/2005/8/layout/list1"/>
    <dgm:cxn modelId="{83A6805E-3244-4474-8025-1F2C66AF7215}" type="presOf" srcId="{AB6AE9F7-DF75-40F2-A601-C225D2C62B86}" destId="{1D55C1E0-C9DF-420D-BB08-2B67D59C479E}" srcOrd="0" destOrd="0" presId="urn:microsoft.com/office/officeart/2005/8/layout/list1"/>
    <dgm:cxn modelId="{B5C27447-9BE0-48DA-89CE-D8191A6D91E8}" srcId="{AECC4AF8-2EAA-43C2-B1D7-A9A34904BD58}" destId="{AB6AE9F7-DF75-40F2-A601-C225D2C62B86}" srcOrd="0" destOrd="0" parTransId="{9AD958BA-76C2-4B09-A82C-4FB9087DE234}" sibTransId="{29B7139A-2D98-453B-9CED-171C038C07A1}"/>
    <dgm:cxn modelId="{1DDB2F83-948B-427E-A663-56FA484FC468}" type="presOf" srcId="{352CB3A1-7ECA-42F5-8BCD-C511D2C544BC}" destId="{236BD93F-F12B-4501-998F-1F83126A6E5B}" srcOrd="1" destOrd="0" presId="urn:microsoft.com/office/officeart/2005/8/layout/list1"/>
    <dgm:cxn modelId="{3253B590-0C78-4E17-9072-C44245C810AB}" type="presOf" srcId="{352CB3A1-7ECA-42F5-8BCD-C511D2C544BC}" destId="{416F79CC-FD23-49AE-A82E-181479C47DAC}" srcOrd="0" destOrd="0" presId="urn:microsoft.com/office/officeart/2005/8/layout/list1"/>
    <dgm:cxn modelId="{EB553CAA-0883-4F21-9449-2409DF5F9983}" srcId="{AECC4AF8-2EAA-43C2-B1D7-A9A34904BD58}" destId="{352CB3A1-7ECA-42F5-8BCD-C511D2C544BC}" srcOrd="1" destOrd="0" parTransId="{51D389C8-AAA7-458C-AD41-3AE7F8B55A8E}" sibTransId="{1549EA07-CA53-4E79-8678-AEBE3346C30F}"/>
    <dgm:cxn modelId="{ECF4A6B8-EBDD-4F7E-8055-5BF4D48CB809}" type="presOf" srcId="{AECC4AF8-2EAA-43C2-B1D7-A9A34904BD58}" destId="{E6E05A8D-9E93-439C-A4E6-61FC182E1201}" srcOrd="0" destOrd="0" presId="urn:microsoft.com/office/officeart/2005/8/layout/list1"/>
    <dgm:cxn modelId="{522329BE-1602-4F11-9A2C-8E401828940D}" type="presOf" srcId="{719C5071-2360-4419-866E-1668A8C49A2C}" destId="{2FCE91C0-DE10-43B5-8908-289B2221F74A}" srcOrd="1" destOrd="0" presId="urn:microsoft.com/office/officeart/2005/8/layout/list1"/>
    <dgm:cxn modelId="{3D22EC85-5FD3-4651-8158-3B315ED31BF2}" type="presParOf" srcId="{E6E05A8D-9E93-439C-A4E6-61FC182E1201}" destId="{C08D0E00-F517-4F02-86D6-1A96FFBA4F9F}" srcOrd="0" destOrd="0" presId="urn:microsoft.com/office/officeart/2005/8/layout/list1"/>
    <dgm:cxn modelId="{DC5DEBD3-C4E8-4C29-AE6B-0CFD101135AC}" type="presParOf" srcId="{C08D0E00-F517-4F02-86D6-1A96FFBA4F9F}" destId="{1D55C1E0-C9DF-420D-BB08-2B67D59C479E}" srcOrd="0" destOrd="0" presId="urn:microsoft.com/office/officeart/2005/8/layout/list1"/>
    <dgm:cxn modelId="{B30E5305-7B7E-4F0C-9479-9522DD0E10BE}" type="presParOf" srcId="{C08D0E00-F517-4F02-86D6-1A96FFBA4F9F}" destId="{A657BB51-6DDA-42F1-A14C-872EB616B194}" srcOrd="1" destOrd="0" presId="urn:microsoft.com/office/officeart/2005/8/layout/list1"/>
    <dgm:cxn modelId="{633E233C-CB2E-4E16-9CDA-122A70521E1F}" type="presParOf" srcId="{E6E05A8D-9E93-439C-A4E6-61FC182E1201}" destId="{B5A26970-581D-498C-B5CD-96CAEF3A8EE6}" srcOrd="1" destOrd="0" presId="urn:microsoft.com/office/officeart/2005/8/layout/list1"/>
    <dgm:cxn modelId="{F17CB929-AAD6-454A-B26F-B4024A46D326}" type="presParOf" srcId="{E6E05A8D-9E93-439C-A4E6-61FC182E1201}" destId="{C471E186-68D7-4CC6-8364-D058652CC4B0}" srcOrd="2" destOrd="0" presId="urn:microsoft.com/office/officeart/2005/8/layout/list1"/>
    <dgm:cxn modelId="{58445291-7EAF-4279-9A2C-437AB57B5066}" type="presParOf" srcId="{E6E05A8D-9E93-439C-A4E6-61FC182E1201}" destId="{FF2B40C3-D759-443B-9161-895BDAED14F7}" srcOrd="3" destOrd="0" presId="urn:microsoft.com/office/officeart/2005/8/layout/list1"/>
    <dgm:cxn modelId="{6764701C-31FF-4D1C-848E-898038EE4E70}" type="presParOf" srcId="{E6E05A8D-9E93-439C-A4E6-61FC182E1201}" destId="{1A01749A-F737-4D81-B0B8-10B2E65E670A}" srcOrd="4" destOrd="0" presId="urn:microsoft.com/office/officeart/2005/8/layout/list1"/>
    <dgm:cxn modelId="{1B4801B4-53FC-4A3A-A845-18D21068BE48}" type="presParOf" srcId="{1A01749A-F737-4D81-B0B8-10B2E65E670A}" destId="{416F79CC-FD23-49AE-A82E-181479C47DAC}" srcOrd="0" destOrd="0" presId="urn:microsoft.com/office/officeart/2005/8/layout/list1"/>
    <dgm:cxn modelId="{6F4ED6EF-79E9-46D3-A32B-E16E29D9A801}" type="presParOf" srcId="{1A01749A-F737-4D81-B0B8-10B2E65E670A}" destId="{236BD93F-F12B-4501-998F-1F83126A6E5B}" srcOrd="1" destOrd="0" presId="urn:microsoft.com/office/officeart/2005/8/layout/list1"/>
    <dgm:cxn modelId="{705A2B76-E98F-4F2C-9026-0E613170464F}" type="presParOf" srcId="{E6E05A8D-9E93-439C-A4E6-61FC182E1201}" destId="{EE15F7B5-67AD-4218-AE91-7EB33A1D8BC0}" srcOrd="5" destOrd="0" presId="urn:microsoft.com/office/officeart/2005/8/layout/list1"/>
    <dgm:cxn modelId="{A4C85972-9E85-46FE-B329-94D92A477998}" type="presParOf" srcId="{E6E05A8D-9E93-439C-A4E6-61FC182E1201}" destId="{AB553567-1997-4810-90A0-AD3B27C43C07}" srcOrd="6" destOrd="0" presId="urn:microsoft.com/office/officeart/2005/8/layout/list1"/>
    <dgm:cxn modelId="{97B5DB54-29D8-4A2A-A332-DC508022F301}" type="presParOf" srcId="{E6E05A8D-9E93-439C-A4E6-61FC182E1201}" destId="{D626A750-067F-4096-A374-6C108DA3806E}" srcOrd="7" destOrd="0" presId="urn:microsoft.com/office/officeart/2005/8/layout/list1"/>
    <dgm:cxn modelId="{589618B8-23A1-4442-B8A7-7DCDDF7E32E5}" type="presParOf" srcId="{E6E05A8D-9E93-439C-A4E6-61FC182E1201}" destId="{A3E9463C-4694-46B4-AFD3-4EEE53F16C2D}" srcOrd="8" destOrd="0" presId="urn:microsoft.com/office/officeart/2005/8/layout/list1"/>
    <dgm:cxn modelId="{B8F656B3-B194-4DB2-9E77-CFADF04E6863}" type="presParOf" srcId="{A3E9463C-4694-46B4-AFD3-4EEE53F16C2D}" destId="{9D2201C9-D0DC-4974-8191-08007420AB3A}" srcOrd="0" destOrd="0" presId="urn:microsoft.com/office/officeart/2005/8/layout/list1"/>
    <dgm:cxn modelId="{2CEED2E4-BA92-434E-93DB-61FAA5FA890D}" type="presParOf" srcId="{A3E9463C-4694-46B4-AFD3-4EEE53F16C2D}" destId="{2FCE91C0-DE10-43B5-8908-289B2221F74A}" srcOrd="1" destOrd="0" presId="urn:microsoft.com/office/officeart/2005/8/layout/list1"/>
    <dgm:cxn modelId="{7EF185D9-B01A-4907-8232-08321780BDA2}" type="presParOf" srcId="{E6E05A8D-9E93-439C-A4E6-61FC182E1201}" destId="{13454070-3276-48D0-B660-5F98A5296068}" srcOrd="9" destOrd="0" presId="urn:microsoft.com/office/officeart/2005/8/layout/list1"/>
    <dgm:cxn modelId="{1A9D8450-5C9E-4F86-A027-87DADCABF4A9}" type="presParOf" srcId="{E6E05A8D-9E93-439C-A4E6-61FC182E1201}" destId="{E4D09DA5-A829-4026-9FEE-91464790DE6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39E59D-CB34-451A-A310-DFD90352A17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7224D7-F729-433E-8B8B-950C0A58C803}">
      <dgm:prSet phldrT="[Texte]"/>
      <dgm:spPr/>
      <dgm:t>
        <a:bodyPr/>
        <a:lstStyle/>
        <a:p>
          <a:r>
            <a:rPr lang="en-US" b="1"/>
            <a:t>SOU_CDG_CARTES_REQUEST</a:t>
          </a:r>
          <a:r>
            <a:rPr lang="en-US"/>
            <a:t>: </a:t>
          </a:r>
        </a:p>
        <a:p>
          <a:r>
            <a:rPr lang="fr-FR"/>
            <a:t>Page</a:t>
          </a:r>
          <a:endParaRPr lang="en-US"/>
        </a:p>
      </dgm:t>
    </dgm:pt>
    <dgm:pt modelId="{CED5EDCE-82FD-4A31-B272-D36A6D076E6D}" type="parTrans" cxnId="{98C92904-A54F-4C49-BEE8-33A07F8B2D4C}">
      <dgm:prSet/>
      <dgm:spPr/>
      <dgm:t>
        <a:bodyPr/>
        <a:lstStyle/>
        <a:p>
          <a:endParaRPr lang="en-US" sz="800"/>
        </a:p>
      </dgm:t>
    </dgm:pt>
    <dgm:pt modelId="{D551271F-01DE-4C38-A7C8-F0D02E1D4C0C}" type="sibTrans" cxnId="{98C92904-A54F-4C49-BEE8-33A07F8B2D4C}">
      <dgm:prSet phldrT="01"/>
      <dgm:spPr/>
      <dgm:t>
        <a:bodyPr/>
        <a:lstStyle/>
        <a:p>
          <a:endParaRPr lang="en-US"/>
        </a:p>
      </dgm:t>
    </dgm:pt>
    <dgm:pt modelId="{160D20B2-A4BA-4DF8-84FE-B40E1E982CA5}">
      <dgm:prSet phldrT="[Texte]"/>
      <dgm:spPr/>
      <dgm:t>
        <a:bodyPr/>
        <a:lstStyle/>
        <a:p>
          <a:r>
            <a:rPr lang="en-US" b="1"/>
            <a:t>SOU_CDG_CARTES_REQUEST_ERROR</a:t>
          </a:r>
          <a:r>
            <a:rPr lang="en-US"/>
            <a:t>: </a:t>
          </a:r>
          <a:r>
            <a:rPr lang="fr-FR"/>
            <a:t>Saga Service</a:t>
          </a:r>
          <a:endParaRPr lang="en-US"/>
        </a:p>
      </dgm:t>
    </dgm:pt>
    <dgm:pt modelId="{AD0A6F01-2A46-4B8A-A3B9-50F5F1A6AD9A}" type="parTrans" cxnId="{720B68B9-B437-4D3F-B710-F8B48CD13863}">
      <dgm:prSet/>
      <dgm:spPr/>
      <dgm:t>
        <a:bodyPr/>
        <a:lstStyle/>
        <a:p>
          <a:endParaRPr lang="en-US" sz="800"/>
        </a:p>
      </dgm:t>
    </dgm:pt>
    <dgm:pt modelId="{6ABD160F-EA8F-4E44-8A63-6402580F4379}" type="sibTrans" cxnId="{720B68B9-B437-4D3F-B710-F8B48CD13863}">
      <dgm:prSet phldrT="02"/>
      <dgm:spPr/>
      <dgm:t>
        <a:bodyPr/>
        <a:lstStyle/>
        <a:p>
          <a:endParaRPr lang="en-US"/>
        </a:p>
      </dgm:t>
    </dgm:pt>
    <dgm:pt modelId="{8B47FA0E-7B53-4669-9079-5CC745DA7684}">
      <dgm:prSet phldrT="[Texte]"/>
      <dgm:spPr/>
      <dgm:t>
        <a:bodyPr/>
        <a:lstStyle/>
        <a:p>
          <a:r>
            <a:rPr lang="en-US" b="1"/>
            <a:t>SOU_CDG_CARTES_REQUEST_SUCCESS</a:t>
          </a:r>
          <a:r>
            <a:rPr lang="en-US"/>
            <a:t>: </a:t>
          </a:r>
          <a:r>
            <a:rPr lang="fr-FR"/>
            <a:t>Saga Service</a:t>
          </a:r>
          <a:endParaRPr lang="en-US"/>
        </a:p>
      </dgm:t>
    </dgm:pt>
    <dgm:pt modelId="{8BC3AE1F-4650-4FFB-A1A8-43DC4E113527}" type="parTrans" cxnId="{720D2B44-8CE9-4311-8C46-298B82B4E2C1}">
      <dgm:prSet/>
      <dgm:spPr/>
      <dgm:t>
        <a:bodyPr/>
        <a:lstStyle/>
        <a:p>
          <a:endParaRPr lang="en-US" sz="800"/>
        </a:p>
      </dgm:t>
    </dgm:pt>
    <dgm:pt modelId="{AD07084F-0D68-4C37-9A48-C39ADEF779A7}" type="sibTrans" cxnId="{720D2B44-8CE9-4311-8C46-298B82B4E2C1}">
      <dgm:prSet phldrT="03"/>
      <dgm:spPr/>
      <dgm:t>
        <a:bodyPr/>
        <a:lstStyle/>
        <a:p>
          <a:endParaRPr lang="en-US"/>
        </a:p>
      </dgm:t>
    </dgm:pt>
    <dgm:pt modelId="{DAD0D4B6-E9D8-4EAB-8764-B85D956448AE}" type="pres">
      <dgm:prSet presAssocID="{B339E59D-CB34-451A-A310-DFD90352A171}" presName="linear" presStyleCnt="0">
        <dgm:presLayoutVars>
          <dgm:animLvl val="lvl"/>
          <dgm:resizeHandles val="exact"/>
        </dgm:presLayoutVars>
      </dgm:prSet>
      <dgm:spPr/>
    </dgm:pt>
    <dgm:pt modelId="{D72989EB-CD43-40EB-9A7C-FC3A38744F21}" type="pres">
      <dgm:prSet presAssocID="{D47224D7-F729-433E-8B8B-950C0A58C80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7F245A-4947-4359-8AD0-7A380AFC42D2}" type="pres">
      <dgm:prSet presAssocID="{D551271F-01DE-4C38-A7C8-F0D02E1D4C0C}" presName="spacer" presStyleCnt="0"/>
      <dgm:spPr/>
    </dgm:pt>
    <dgm:pt modelId="{6068C740-C59D-49A5-875F-902C293256C6}" type="pres">
      <dgm:prSet presAssocID="{160D20B2-A4BA-4DF8-84FE-B40E1E982C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5E95BD-9AA2-4B6D-8997-874A0952F21F}" type="pres">
      <dgm:prSet presAssocID="{6ABD160F-EA8F-4E44-8A63-6402580F4379}" presName="spacer" presStyleCnt="0"/>
      <dgm:spPr/>
    </dgm:pt>
    <dgm:pt modelId="{007B823D-253A-41CD-B4EA-1B0A65F19B33}" type="pres">
      <dgm:prSet presAssocID="{8B47FA0E-7B53-4669-9079-5CC745DA76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8C92904-A54F-4C49-BEE8-33A07F8B2D4C}" srcId="{B339E59D-CB34-451A-A310-DFD90352A171}" destId="{D47224D7-F729-433E-8B8B-950C0A58C803}" srcOrd="0" destOrd="0" parTransId="{CED5EDCE-82FD-4A31-B272-D36A6D076E6D}" sibTransId="{D551271F-01DE-4C38-A7C8-F0D02E1D4C0C}"/>
    <dgm:cxn modelId="{720D2B44-8CE9-4311-8C46-298B82B4E2C1}" srcId="{B339E59D-CB34-451A-A310-DFD90352A171}" destId="{8B47FA0E-7B53-4669-9079-5CC745DA7684}" srcOrd="2" destOrd="0" parTransId="{8BC3AE1F-4650-4FFB-A1A8-43DC4E113527}" sibTransId="{AD07084F-0D68-4C37-9A48-C39ADEF779A7}"/>
    <dgm:cxn modelId="{BA7D6869-99B2-4CA3-96C0-D14142F85BB3}" type="presOf" srcId="{D47224D7-F729-433E-8B8B-950C0A58C803}" destId="{D72989EB-CD43-40EB-9A7C-FC3A38744F21}" srcOrd="0" destOrd="0" presId="urn:microsoft.com/office/officeart/2005/8/layout/vList2"/>
    <dgm:cxn modelId="{F484987C-6A6F-4B2B-9244-80F74E412B01}" type="presOf" srcId="{B339E59D-CB34-451A-A310-DFD90352A171}" destId="{DAD0D4B6-E9D8-4EAB-8764-B85D956448AE}" srcOrd="0" destOrd="0" presId="urn:microsoft.com/office/officeart/2005/8/layout/vList2"/>
    <dgm:cxn modelId="{720B68B9-B437-4D3F-B710-F8B48CD13863}" srcId="{B339E59D-CB34-451A-A310-DFD90352A171}" destId="{160D20B2-A4BA-4DF8-84FE-B40E1E982CA5}" srcOrd="1" destOrd="0" parTransId="{AD0A6F01-2A46-4B8A-A3B9-50F5F1A6AD9A}" sibTransId="{6ABD160F-EA8F-4E44-8A63-6402580F4379}"/>
    <dgm:cxn modelId="{7C397CD3-8E0C-4E19-9AF2-5BEEA830E527}" type="presOf" srcId="{160D20B2-A4BA-4DF8-84FE-B40E1E982CA5}" destId="{6068C740-C59D-49A5-875F-902C293256C6}" srcOrd="0" destOrd="0" presId="urn:microsoft.com/office/officeart/2005/8/layout/vList2"/>
    <dgm:cxn modelId="{9A9FE5EA-E7D6-45BF-9B86-929226B62498}" type="presOf" srcId="{8B47FA0E-7B53-4669-9079-5CC745DA7684}" destId="{007B823D-253A-41CD-B4EA-1B0A65F19B33}" srcOrd="0" destOrd="0" presId="urn:microsoft.com/office/officeart/2005/8/layout/vList2"/>
    <dgm:cxn modelId="{AB8800BD-AD4F-47D8-BD46-CFDCFBDB795F}" type="presParOf" srcId="{DAD0D4B6-E9D8-4EAB-8764-B85D956448AE}" destId="{D72989EB-CD43-40EB-9A7C-FC3A38744F21}" srcOrd="0" destOrd="0" presId="urn:microsoft.com/office/officeart/2005/8/layout/vList2"/>
    <dgm:cxn modelId="{6BB59268-4DB7-4738-BFD3-87207A04A122}" type="presParOf" srcId="{DAD0D4B6-E9D8-4EAB-8764-B85D956448AE}" destId="{107F245A-4947-4359-8AD0-7A380AFC42D2}" srcOrd="1" destOrd="0" presId="urn:microsoft.com/office/officeart/2005/8/layout/vList2"/>
    <dgm:cxn modelId="{2D77B791-BB15-47FC-9835-07A4EF91E5D6}" type="presParOf" srcId="{DAD0D4B6-E9D8-4EAB-8764-B85D956448AE}" destId="{6068C740-C59D-49A5-875F-902C293256C6}" srcOrd="2" destOrd="0" presId="urn:microsoft.com/office/officeart/2005/8/layout/vList2"/>
    <dgm:cxn modelId="{12D3AB7F-BA06-410D-A1BB-16BBDE7AD523}" type="presParOf" srcId="{DAD0D4B6-E9D8-4EAB-8764-B85D956448AE}" destId="{AD5E95BD-9AA2-4B6D-8997-874A0952F21F}" srcOrd="3" destOrd="0" presId="urn:microsoft.com/office/officeart/2005/8/layout/vList2"/>
    <dgm:cxn modelId="{A621DAAD-E081-4D43-9628-93245A0903FB}" type="presParOf" srcId="{DAD0D4B6-E9D8-4EAB-8764-B85D956448AE}" destId="{007B823D-253A-41CD-B4EA-1B0A65F19B3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6103FA-C8A5-48F2-9DB2-6FF6B103AED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97DAF3-F37C-4326-8980-1156C9576446}">
      <dgm:prSet/>
      <dgm:spPr/>
      <dgm:t>
        <a:bodyPr/>
        <a:lstStyle/>
        <a:p>
          <a:r>
            <a:rPr lang="fr-FR"/>
            <a:t>Single source of truth</a:t>
          </a:r>
          <a:r>
            <a:rPr lang="en-US"/>
            <a:t>.</a:t>
          </a:r>
        </a:p>
      </dgm:t>
    </dgm:pt>
    <dgm:pt modelId="{D78E0E99-F473-408A-A612-EDBC02D31675}" type="parTrans" cxnId="{8FBAC36E-9B87-41C9-9886-00648499947C}">
      <dgm:prSet/>
      <dgm:spPr/>
      <dgm:t>
        <a:bodyPr/>
        <a:lstStyle/>
        <a:p>
          <a:endParaRPr lang="en-US"/>
        </a:p>
      </dgm:t>
    </dgm:pt>
    <dgm:pt modelId="{4D458B5D-C8C7-4C8F-9F6A-89A847FB5153}" type="sibTrans" cxnId="{8FBAC36E-9B87-41C9-9886-00648499947C}">
      <dgm:prSet phldrT="01" phldr="0"/>
      <dgm:spPr/>
      <dgm:t>
        <a:bodyPr/>
        <a:lstStyle/>
        <a:p>
          <a:endParaRPr lang="en-US"/>
        </a:p>
      </dgm:t>
    </dgm:pt>
    <dgm:pt modelId="{EC738EB4-9B59-4431-8C97-D8896FC7C4AD}">
      <dgm:prSet/>
      <dgm:spPr/>
      <dgm:t>
        <a:bodyPr/>
        <a:lstStyle/>
        <a:p>
          <a:r>
            <a:rPr lang="fr-FR"/>
            <a:t>State is readonly.</a:t>
          </a:r>
          <a:endParaRPr lang="en-US"/>
        </a:p>
      </dgm:t>
    </dgm:pt>
    <dgm:pt modelId="{1F4A23A9-4F1A-498C-89F8-2922DD8C8C82}" type="parTrans" cxnId="{BADF3213-1DF0-45AC-B29C-53737B662AA3}">
      <dgm:prSet/>
      <dgm:spPr/>
      <dgm:t>
        <a:bodyPr/>
        <a:lstStyle/>
        <a:p>
          <a:endParaRPr lang="en-US"/>
        </a:p>
      </dgm:t>
    </dgm:pt>
    <dgm:pt modelId="{BD384550-EAA4-445C-8117-31C2302033FD}" type="sibTrans" cxnId="{BADF3213-1DF0-45AC-B29C-53737B662AA3}">
      <dgm:prSet phldrT="02" phldr="0"/>
      <dgm:spPr/>
      <dgm:t>
        <a:bodyPr/>
        <a:lstStyle/>
        <a:p>
          <a:endParaRPr lang="en-US"/>
        </a:p>
      </dgm:t>
    </dgm:pt>
    <dgm:pt modelId="{BCCA009E-DB22-4AC6-A046-7C1B02527ECA}">
      <dgm:prSet/>
      <dgm:spPr/>
      <dgm:t>
        <a:bodyPr/>
        <a:lstStyle/>
        <a:p>
          <a:r>
            <a:rPr lang="fr-FR"/>
            <a:t>Reducers must be pure functions.</a:t>
          </a:r>
          <a:endParaRPr lang="en-US"/>
        </a:p>
      </dgm:t>
    </dgm:pt>
    <dgm:pt modelId="{5383119D-EB5E-4CBC-98BA-51080F9F7A59}" type="parTrans" cxnId="{59827799-9AA8-40B7-97FD-43458EB1704B}">
      <dgm:prSet/>
      <dgm:spPr/>
      <dgm:t>
        <a:bodyPr/>
        <a:lstStyle/>
        <a:p>
          <a:endParaRPr lang="en-US"/>
        </a:p>
      </dgm:t>
    </dgm:pt>
    <dgm:pt modelId="{0DADE121-93F7-41D5-A7E9-741C9ED3A033}" type="sibTrans" cxnId="{59827799-9AA8-40B7-97FD-43458EB1704B}">
      <dgm:prSet phldrT="03" phldr="0"/>
      <dgm:spPr/>
      <dgm:t>
        <a:bodyPr/>
        <a:lstStyle/>
        <a:p>
          <a:endParaRPr lang="en-US"/>
        </a:p>
      </dgm:t>
    </dgm:pt>
    <dgm:pt modelId="{E4D25A84-B6F4-4CAC-A262-A172FC550C1D}">
      <dgm:prSet/>
      <dgm:spPr/>
      <dgm:t>
        <a:bodyPr/>
        <a:lstStyle/>
        <a:p>
          <a:r>
            <a:rPr lang="fr-FR"/>
            <a:t>Reusable state fragments.</a:t>
          </a:r>
          <a:endParaRPr lang="en-US"/>
        </a:p>
      </dgm:t>
    </dgm:pt>
    <dgm:pt modelId="{D69F8208-502A-4A11-8629-5F83EAE9967C}" type="parTrans" cxnId="{21165210-3819-43A6-B0E3-2B1DC63C91E2}">
      <dgm:prSet/>
      <dgm:spPr/>
      <dgm:t>
        <a:bodyPr/>
        <a:lstStyle/>
        <a:p>
          <a:endParaRPr lang="en-US"/>
        </a:p>
      </dgm:t>
    </dgm:pt>
    <dgm:pt modelId="{A5A44DA4-B77C-483F-BE5C-36FE1FC88E0D}" type="sibTrans" cxnId="{21165210-3819-43A6-B0E3-2B1DC63C91E2}">
      <dgm:prSet phldrT="04" phldr="0"/>
      <dgm:spPr/>
      <dgm:t>
        <a:bodyPr/>
        <a:lstStyle/>
        <a:p>
          <a:endParaRPr lang="en-US"/>
        </a:p>
      </dgm:t>
    </dgm:pt>
    <dgm:pt modelId="{964CE1FF-8D32-4799-BF3D-51FC78C1B998}">
      <dgm:prSet/>
      <dgm:spPr/>
      <dgm:t>
        <a:bodyPr/>
        <a:lstStyle/>
        <a:p>
          <a:r>
            <a:rPr lang="fr-FR"/>
            <a:t>Reusable actions.</a:t>
          </a:r>
          <a:endParaRPr lang="en-US"/>
        </a:p>
      </dgm:t>
    </dgm:pt>
    <dgm:pt modelId="{AC9DEA10-47E7-4600-8D81-C77942C41986}" type="parTrans" cxnId="{CC998AAA-BD1A-4300-A6CE-2AB6B8F9988B}">
      <dgm:prSet/>
      <dgm:spPr/>
      <dgm:t>
        <a:bodyPr/>
        <a:lstStyle/>
        <a:p>
          <a:endParaRPr lang="en-US"/>
        </a:p>
      </dgm:t>
    </dgm:pt>
    <dgm:pt modelId="{4B6EB297-FD8E-4F4A-8557-9F6D8BBF6F68}" type="sibTrans" cxnId="{CC998AAA-BD1A-4300-A6CE-2AB6B8F9988B}">
      <dgm:prSet phldrT="05" phldr="0"/>
      <dgm:spPr/>
      <dgm:t>
        <a:bodyPr/>
        <a:lstStyle/>
        <a:p>
          <a:endParaRPr lang="en-US"/>
        </a:p>
      </dgm:t>
    </dgm:pt>
    <dgm:pt modelId="{93D0A4AE-2869-4282-A4BF-49A0CC5C8744}" type="pres">
      <dgm:prSet presAssocID="{1F6103FA-C8A5-48F2-9DB2-6FF6B103AEDB}" presName="linear" presStyleCnt="0">
        <dgm:presLayoutVars>
          <dgm:dir/>
          <dgm:animLvl val="lvl"/>
          <dgm:resizeHandles val="exact"/>
        </dgm:presLayoutVars>
      </dgm:prSet>
      <dgm:spPr/>
    </dgm:pt>
    <dgm:pt modelId="{1700A044-47EE-4BA1-84CE-62E988DB2BD2}" type="pres">
      <dgm:prSet presAssocID="{C197DAF3-F37C-4326-8980-1156C9576446}" presName="parentLin" presStyleCnt="0"/>
      <dgm:spPr/>
    </dgm:pt>
    <dgm:pt modelId="{F1947A3D-2AEF-4EAD-A491-6B7D83F15CCF}" type="pres">
      <dgm:prSet presAssocID="{C197DAF3-F37C-4326-8980-1156C9576446}" presName="parentLeftMargin" presStyleLbl="node1" presStyleIdx="0" presStyleCnt="5"/>
      <dgm:spPr/>
    </dgm:pt>
    <dgm:pt modelId="{893F5D48-47B3-4324-9663-D01EE9D5AA5D}" type="pres">
      <dgm:prSet presAssocID="{C197DAF3-F37C-4326-8980-1156C95764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FA7313D-7135-4A55-85B7-2E739DC0B06A}" type="pres">
      <dgm:prSet presAssocID="{C197DAF3-F37C-4326-8980-1156C9576446}" presName="negativeSpace" presStyleCnt="0"/>
      <dgm:spPr/>
    </dgm:pt>
    <dgm:pt modelId="{CBB894FF-5EF8-4857-8D99-0A510110B8DA}" type="pres">
      <dgm:prSet presAssocID="{C197DAF3-F37C-4326-8980-1156C9576446}" presName="childText" presStyleLbl="conFgAcc1" presStyleIdx="0" presStyleCnt="5">
        <dgm:presLayoutVars>
          <dgm:bulletEnabled val="1"/>
        </dgm:presLayoutVars>
      </dgm:prSet>
      <dgm:spPr/>
    </dgm:pt>
    <dgm:pt modelId="{89B3A24A-D427-4522-9580-FC8CCCB162B8}" type="pres">
      <dgm:prSet presAssocID="{4D458B5D-C8C7-4C8F-9F6A-89A847FB5153}" presName="spaceBetweenRectangles" presStyleCnt="0"/>
      <dgm:spPr/>
    </dgm:pt>
    <dgm:pt modelId="{9682FEF6-C85C-4AF1-9312-AC819DEE9DAF}" type="pres">
      <dgm:prSet presAssocID="{EC738EB4-9B59-4431-8C97-D8896FC7C4AD}" presName="parentLin" presStyleCnt="0"/>
      <dgm:spPr/>
    </dgm:pt>
    <dgm:pt modelId="{876EE6A7-1F25-404B-9949-562E690B7376}" type="pres">
      <dgm:prSet presAssocID="{EC738EB4-9B59-4431-8C97-D8896FC7C4AD}" presName="parentLeftMargin" presStyleLbl="node1" presStyleIdx="0" presStyleCnt="5"/>
      <dgm:spPr/>
    </dgm:pt>
    <dgm:pt modelId="{0F4DEE6C-AF14-418C-B29A-40F158DFA744}" type="pres">
      <dgm:prSet presAssocID="{EC738EB4-9B59-4431-8C97-D8896FC7C4A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8E461EC-A6E4-4CC3-A32B-D017729D0659}" type="pres">
      <dgm:prSet presAssocID="{EC738EB4-9B59-4431-8C97-D8896FC7C4AD}" presName="negativeSpace" presStyleCnt="0"/>
      <dgm:spPr/>
    </dgm:pt>
    <dgm:pt modelId="{1FB3A3CA-8323-4387-AB80-2302630E90CA}" type="pres">
      <dgm:prSet presAssocID="{EC738EB4-9B59-4431-8C97-D8896FC7C4AD}" presName="childText" presStyleLbl="conFgAcc1" presStyleIdx="1" presStyleCnt="5">
        <dgm:presLayoutVars>
          <dgm:bulletEnabled val="1"/>
        </dgm:presLayoutVars>
      </dgm:prSet>
      <dgm:spPr/>
    </dgm:pt>
    <dgm:pt modelId="{730C09BA-2E13-4981-A068-F8ECD2EA2106}" type="pres">
      <dgm:prSet presAssocID="{BD384550-EAA4-445C-8117-31C2302033FD}" presName="spaceBetweenRectangles" presStyleCnt="0"/>
      <dgm:spPr/>
    </dgm:pt>
    <dgm:pt modelId="{C258BF8A-DA23-4CDD-8207-93B1BEA97667}" type="pres">
      <dgm:prSet presAssocID="{BCCA009E-DB22-4AC6-A046-7C1B02527ECA}" presName="parentLin" presStyleCnt="0"/>
      <dgm:spPr/>
    </dgm:pt>
    <dgm:pt modelId="{001D3110-C060-4070-8C7A-E51BAB18EEE3}" type="pres">
      <dgm:prSet presAssocID="{BCCA009E-DB22-4AC6-A046-7C1B02527ECA}" presName="parentLeftMargin" presStyleLbl="node1" presStyleIdx="1" presStyleCnt="5"/>
      <dgm:spPr/>
    </dgm:pt>
    <dgm:pt modelId="{3CEF2610-BAEB-487D-BB02-DA78F3493470}" type="pres">
      <dgm:prSet presAssocID="{BCCA009E-DB22-4AC6-A046-7C1B02527EC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4ADD0EA-A835-4072-84A9-3EC49A4ECBCF}" type="pres">
      <dgm:prSet presAssocID="{BCCA009E-DB22-4AC6-A046-7C1B02527ECA}" presName="negativeSpace" presStyleCnt="0"/>
      <dgm:spPr/>
    </dgm:pt>
    <dgm:pt modelId="{7B17DD5C-DC0C-4B66-B94F-0613653BB9E0}" type="pres">
      <dgm:prSet presAssocID="{BCCA009E-DB22-4AC6-A046-7C1B02527ECA}" presName="childText" presStyleLbl="conFgAcc1" presStyleIdx="2" presStyleCnt="5">
        <dgm:presLayoutVars>
          <dgm:bulletEnabled val="1"/>
        </dgm:presLayoutVars>
      </dgm:prSet>
      <dgm:spPr/>
    </dgm:pt>
    <dgm:pt modelId="{80CD0763-122F-4572-ACF3-981482A01FEB}" type="pres">
      <dgm:prSet presAssocID="{0DADE121-93F7-41D5-A7E9-741C9ED3A033}" presName="spaceBetweenRectangles" presStyleCnt="0"/>
      <dgm:spPr/>
    </dgm:pt>
    <dgm:pt modelId="{8DFE230D-9934-4A05-84BD-D87D9BE6EDAD}" type="pres">
      <dgm:prSet presAssocID="{E4D25A84-B6F4-4CAC-A262-A172FC550C1D}" presName="parentLin" presStyleCnt="0"/>
      <dgm:spPr/>
    </dgm:pt>
    <dgm:pt modelId="{B695A19F-2488-48C3-9090-3AE9D75400CE}" type="pres">
      <dgm:prSet presAssocID="{E4D25A84-B6F4-4CAC-A262-A172FC550C1D}" presName="parentLeftMargin" presStyleLbl="node1" presStyleIdx="2" presStyleCnt="5"/>
      <dgm:spPr/>
    </dgm:pt>
    <dgm:pt modelId="{2DD153C4-0182-4CB1-B4EB-606B86FA45D4}" type="pres">
      <dgm:prSet presAssocID="{E4D25A84-B6F4-4CAC-A262-A172FC550C1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A54D85-2617-42C7-8585-30E17BD413D6}" type="pres">
      <dgm:prSet presAssocID="{E4D25A84-B6F4-4CAC-A262-A172FC550C1D}" presName="negativeSpace" presStyleCnt="0"/>
      <dgm:spPr/>
    </dgm:pt>
    <dgm:pt modelId="{939ADC8F-062F-40AA-ACA3-B9D01DEA0839}" type="pres">
      <dgm:prSet presAssocID="{E4D25A84-B6F4-4CAC-A262-A172FC550C1D}" presName="childText" presStyleLbl="conFgAcc1" presStyleIdx="3" presStyleCnt="5">
        <dgm:presLayoutVars>
          <dgm:bulletEnabled val="1"/>
        </dgm:presLayoutVars>
      </dgm:prSet>
      <dgm:spPr/>
    </dgm:pt>
    <dgm:pt modelId="{7FEB98E1-67EE-41AA-88BE-804CF2D9C274}" type="pres">
      <dgm:prSet presAssocID="{A5A44DA4-B77C-483F-BE5C-36FE1FC88E0D}" presName="spaceBetweenRectangles" presStyleCnt="0"/>
      <dgm:spPr/>
    </dgm:pt>
    <dgm:pt modelId="{04BC521D-837A-4871-B04B-8C1CC04AFEC4}" type="pres">
      <dgm:prSet presAssocID="{964CE1FF-8D32-4799-BF3D-51FC78C1B998}" presName="parentLin" presStyleCnt="0"/>
      <dgm:spPr/>
    </dgm:pt>
    <dgm:pt modelId="{967FE679-0F3B-417F-82CB-D6ED06B2511B}" type="pres">
      <dgm:prSet presAssocID="{964CE1FF-8D32-4799-BF3D-51FC78C1B998}" presName="parentLeftMargin" presStyleLbl="node1" presStyleIdx="3" presStyleCnt="5"/>
      <dgm:spPr/>
    </dgm:pt>
    <dgm:pt modelId="{7912A65A-AE4D-4D8C-B129-45571E24D4A9}" type="pres">
      <dgm:prSet presAssocID="{964CE1FF-8D32-4799-BF3D-51FC78C1B99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C7C73C6-BBE3-4A2F-9F86-A36148AC0509}" type="pres">
      <dgm:prSet presAssocID="{964CE1FF-8D32-4799-BF3D-51FC78C1B998}" presName="negativeSpace" presStyleCnt="0"/>
      <dgm:spPr/>
    </dgm:pt>
    <dgm:pt modelId="{59A29146-D27A-4CAB-9FF5-52165FC131B1}" type="pres">
      <dgm:prSet presAssocID="{964CE1FF-8D32-4799-BF3D-51FC78C1B99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1165210-3819-43A6-B0E3-2B1DC63C91E2}" srcId="{1F6103FA-C8A5-48F2-9DB2-6FF6B103AEDB}" destId="{E4D25A84-B6F4-4CAC-A262-A172FC550C1D}" srcOrd="3" destOrd="0" parTransId="{D69F8208-502A-4A11-8629-5F83EAE9967C}" sibTransId="{A5A44DA4-B77C-483F-BE5C-36FE1FC88E0D}"/>
    <dgm:cxn modelId="{BADF3213-1DF0-45AC-B29C-53737B662AA3}" srcId="{1F6103FA-C8A5-48F2-9DB2-6FF6B103AEDB}" destId="{EC738EB4-9B59-4431-8C97-D8896FC7C4AD}" srcOrd="1" destOrd="0" parTransId="{1F4A23A9-4F1A-498C-89F8-2922DD8C8C82}" sibTransId="{BD384550-EAA4-445C-8117-31C2302033FD}"/>
    <dgm:cxn modelId="{1B2B3D18-E495-4D57-8121-FBECEEEF7830}" type="presOf" srcId="{EC738EB4-9B59-4431-8C97-D8896FC7C4AD}" destId="{0F4DEE6C-AF14-418C-B29A-40F158DFA744}" srcOrd="1" destOrd="0" presId="urn:microsoft.com/office/officeart/2005/8/layout/list1"/>
    <dgm:cxn modelId="{43EEDC1B-F82F-4A90-B8BF-F30C708D4994}" type="presOf" srcId="{C197DAF3-F37C-4326-8980-1156C9576446}" destId="{893F5D48-47B3-4324-9663-D01EE9D5AA5D}" srcOrd="1" destOrd="0" presId="urn:microsoft.com/office/officeart/2005/8/layout/list1"/>
    <dgm:cxn modelId="{F72EE022-3FC3-4054-ACE0-55E5B69FAB5E}" type="presOf" srcId="{964CE1FF-8D32-4799-BF3D-51FC78C1B998}" destId="{967FE679-0F3B-417F-82CB-D6ED06B2511B}" srcOrd="0" destOrd="0" presId="urn:microsoft.com/office/officeart/2005/8/layout/list1"/>
    <dgm:cxn modelId="{396F3237-2E08-4C8B-BC69-B90FC1456E60}" type="presOf" srcId="{BCCA009E-DB22-4AC6-A046-7C1B02527ECA}" destId="{3CEF2610-BAEB-487D-BB02-DA78F3493470}" srcOrd="1" destOrd="0" presId="urn:microsoft.com/office/officeart/2005/8/layout/list1"/>
    <dgm:cxn modelId="{8FBAC36E-9B87-41C9-9886-00648499947C}" srcId="{1F6103FA-C8A5-48F2-9DB2-6FF6B103AEDB}" destId="{C197DAF3-F37C-4326-8980-1156C9576446}" srcOrd="0" destOrd="0" parTransId="{D78E0E99-F473-408A-A612-EDBC02D31675}" sibTransId="{4D458B5D-C8C7-4C8F-9F6A-89A847FB5153}"/>
    <dgm:cxn modelId="{E6F29B54-AA41-4DE4-96BD-D41CFB27E499}" type="presOf" srcId="{C197DAF3-F37C-4326-8980-1156C9576446}" destId="{F1947A3D-2AEF-4EAD-A491-6B7D83F15CCF}" srcOrd="0" destOrd="0" presId="urn:microsoft.com/office/officeart/2005/8/layout/list1"/>
    <dgm:cxn modelId="{BEBE5281-B68B-4177-8B52-2F4E07C4095A}" type="presOf" srcId="{E4D25A84-B6F4-4CAC-A262-A172FC550C1D}" destId="{2DD153C4-0182-4CB1-B4EB-606B86FA45D4}" srcOrd="1" destOrd="0" presId="urn:microsoft.com/office/officeart/2005/8/layout/list1"/>
    <dgm:cxn modelId="{857B6A89-E567-4982-A0FD-A3069CB94798}" type="presOf" srcId="{E4D25A84-B6F4-4CAC-A262-A172FC550C1D}" destId="{B695A19F-2488-48C3-9090-3AE9D75400CE}" srcOrd="0" destOrd="0" presId="urn:microsoft.com/office/officeart/2005/8/layout/list1"/>
    <dgm:cxn modelId="{75CF4D8A-B4D0-4B7B-B48F-8D33C0F2FBB0}" type="presOf" srcId="{EC738EB4-9B59-4431-8C97-D8896FC7C4AD}" destId="{876EE6A7-1F25-404B-9949-562E690B7376}" srcOrd="0" destOrd="0" presId="urn:microsoft.com/office/officeart/2005/8/layout/list1"/>
    <dgm:cxn modelId="{59827799-9AA8-40B7-97FD-43458EB1704B}" srcId="{1F6103FA-C8A5-48F2-9DB2-6FF6B103AEDB}" destId="{BCCA009E-DB22-4AC6-A046-7C1B02527ECA}" srcOrd="2" destOrd="0" parTransId="{5383119D-EB5E-4CBC-98BA-51080F9F7A59}" sibTransId="{0DADE121-93F7-41D5-A7E9-741C9ED3A033}"/>
    <dgm:cxn modelId="{179ED0A1-929A-429E-8720-71356D547A6C}" type="presOf" srcId="{1F6103FA-C8A5-48F2-9DB2-6FF6B103AEDB}" destId="{93D0A4AE-2869-4282-A4BF-49A0CC5C8744}" srcOrd="0" destOrd="0" presId="urn:microsoft.com/office/officeart/2005/8/layout/list1"/>
    <dgm:cxn modelId="{CC998AAA-BD1A-4300-A6CE-2AB6B8F9988B}" srcId="{1F6103FA-C8A5-48F2-9DB2-6FF6B103AEDB}" destId="{964CE1FF-8D32-4799-BF3D-51FC78C1B998}" srcOrd="4" destOrd="0" parTransId="{AC9DEA10-47E7-4600-8D81-C77942C41986}" sibTransId="{4B6EB297-FD8E-4F4A-8557-9F6D8BBF6F68}"/>
    <dgm:cxn modelId="{FB0BC0AA-415C-426F-8673-D6E067EC715D}" type="presOf" srcId="{BCCA009E-DB22-4AC6-A046-7C1B02527ECA}" destId="{001D3110-C060-4070-8C7A-E51BAB18EEE3}" srcOrd="0" destOrd="0" presId="urn:microsoft.com/office/officeart/2005/8/layout/list1"/>
    <dgm:cxn modelId="{521EC4EC-DF68-4ADA-B648-5A58E9171EF5}" type="presOf" srcId="{964CE1FF-8D32-4799-BF3D-51FC78C1B998}" destId="{7912A65A-AE4D-4D8C-B129-45571E24D4A9}" srcOrd="1" destOrd="0" presId="urn:microsoft.com/office/officeart/2005/8/layout/list1"/>
    <dgm:cxn modelId="{F064484F-E8C0-4FE6-923B-9A0249CAE4AC}" type="presParOf" srcId="{93D0A4AE-2869-4282-A4BF-49A0CC5C8744}" destId="{1700A044-47EE-4BA1-84CE-62E988DB2BD2}" srcOrd="0" destOrd="0" presId="urn:microsoft.com/office/officeart/2005/8/layout/list1"/>
    <dgm:cxn modelId="{2C513784-7FB8-4BCF-88EA-7A01D19CFC55}" type="presParOf" srcId="{1700A044-47EE-4BA1-84CE-62E988DB2BD2}" destId="{F1947A3D-2AEF-4EAD-A491-6B7D83F15CCF}" srcOrd="0" destOrd="0" presId="urn:microsoft.com/office/officeart/2005/8/layout/list1"/>
    <dgm:cxn modelId="{0DC68E6E-2486-4813-B71F-CC4A5CDD4587}" type="presParOf" srcId="{1700A044-47EE-4BA1-84CE-62E988DB2BD2}" destId="{893F5D48-47B3-4324-9663-D01EE9D5AA5D}" srcOrd="1" destOrd="0" presId="urn:microsoft.com/office/officeart/2005/8/layout/list1"/>
    <dgm:cxn modelId="{5519A364-9B45-4079-9962-0FCEEE3476BE}" type="presParOf" srcId="{93D0A4AE-2869-4282-A4BF-49A0CC5C8744}" destId="{4FA7313D-7135-4A55-85B7-2E739DC0B06A}" srcOrd="1" destOrd="0" presId="urn:microsoft.com/office/officeart/2005/8/layout/list1"/>
    <dgm:cxn modelId="{F0F4CFBC-47F2-41A6-87EB-9D1AF531AE07}" type="presParOf" srcId="{93D0A4AE-2869-4282-A4BF-49A0CC5C8744}" destId="{CBB894FF-5EF8-4857-8D99-0A510110B8DA}" srcOrd="2" destOrd="0" presId="urn:microsoft.com/office/officeart/2005/8/layout/list1"/>
    <dgm:cxn modelId="{89703024-F5D1-4370-9C9F-00EAF965675E}" type="presParOf" srcId="{93D0A4AE-2869-4282-A4BF-49A0CC5C8744}" destId="{89B3A24A-D427-4522-9580-FC8CCCB162B8}" srcOrd="3" destOrd="0" presId="urn:microsoft.com/office/officeart/2005/8/layout/list1"/>
    <dgm:cxn modelId="{00BD97B6-02DB-4859-AF69-26407561D031}" type="presParOf" srcId="{93D0A4AE-2869-4282-A4BF-49A0CC5C8744}" destId="{9682FEF6-C85C-4AF1-9312-AC819DEE9DAF}" srcOrd="4" destOrd="0" presId="urn:microsoft.com/office/officeart/2005/8/layout/list1"/>
    <dgm:cxn modelId="{BF465D62-588C-46AA-936F-068EA52C1934}" type="presParOf" srcId="{9682FEF6-C85C-4AF1-9312-AC819DEE9DAF}" destId="{876EE6A7-1F25-404B-9949-562E690B7376}" srcOrd="0" destOrd="0" presId="urn:microsoft.com/office/officeart/2005/8/layout/list1"/>
    <dgm:cxn modelId="{EBAD1ACB-63E0-422C-8533-125D33D9454B}" type="presParOf" srcId="{9682FEF6-C85C-4AF1-9312-AC819DEE9DAF}" destId="{0F4DEE6C-AF14-418C-B29A-40F158DFA744}" srcOrd="1" destOrd="0" presId="urn:microsoft.com/office/officeart/2005/8/layout/list1"/>
    <dgm:cxn modelId="{431A38F6-2D64-4C6D-BE2A-B8D390BDD979}" type="presParOf" srcId="{93D0A4AE-2869-4282-A4BF-49A0CC5C8744}" destId="{68E461EC-A6E4-4CC3-A32B-D017729D0659}" srcOrd="5" destOrd="0" presId="urn:microsoft.com/office/officeart/2005/8/layout/list1"/>
    <dgm:cxn modelId="{A27956D7-1B70-4E78-8762-D2DF348E1CF4}" type="presParOf" srcId="{93D0A4AE-2869-4282-A4BF-49A0CC5C8744}" destId="{1FB3A3CA-8323-4387-AB80-2302630E90CA}" srcOrd="6" destOrd="0" presId="urn:microsoft.com/office/officeart/2005/8/layout/list1"/>
    <dgm:cxn modelId="{AB254F36-724E-4163-8C41-C1936BC67273}" type="presParOf" srcId="{93D0A4AE-2869-4282-A4BF-49A0CC5C8744}" destId="{730C09BA-2E13-4981-A068-F8ECD2EA2106}" srcOrd="7" destOrd="0" presId="urn:microsoft.com/office/officeart/2005/8/layout/list1"/>
    <dgm:cxn modelId="{DFE81D08-1073-42A5-B055-CDED41F6C1AF}" type="presParOf" srcId="{93D0A4AE-2869-4282-A4BF-49A0CC5C8744}" destId="{C258BF8A-DA23-4CDD-8207-93B1BEA97667}" srcOrd="8" destOrd="0" presId="urn:microsoft.com/office/officeart/2005/8/layout/list1"/>
    <dgm:cxn modelId="{97171463-B0CE-458D-BCA7-C8084DBC1227}" type="presParOf" srcId="{C258BF8A-DA23-4CDD-8207-93B1BEA97667}" destId="{001D3110-C060-4070-8C7A-E51BAB18EEE3}" srcOrd="0" destOrd="0" presId="urn:microsoft.com/office/officeart/2005/8/layout/list1"/>
    <dgm:cxn modelId="{21A56DE2-857A-42E8-880E-6183B5D510AE}" type="presParOf" srcId="{C258BF8A-DA23-4CDD-8207-93B1BEA97667}" destId="{3CEF2610-BAEB-487D-BB02-DA78F3493470}" srcOrd="1" destOrd="0" presId="urn:microsoft.com/office/officeart/2005/8/layout/list1"/>
    <dgm:cxn modelId="{E9BC296A-5457-4CAF-95D5-7C624235E388}" type="presParOf" srcId="{93D0A4AE-2869-4282-A4BF-49A0CC5C8744}" destId="{44ADD0EA-A835-4072-84A9-3EC49A4ECBCF}" srcOrd="9" destOrd="0" presId="urn:microsoft.com/office/officeart/2005/8/layout/list1"/>
    <dgm:cxn modelId="{53502F8A-0909-4908-81FD-7F5022068243}" type="presParOf" srcId="{93D0A4AE-2869-4282-A4BF-49A0CC5C8744}" destId="{7B17DD5C-DC0C-4B66-B94F-0613653BB9E0}" srcOrd="10" destOrd="0" presId="urn:microsoft.com/office/officeart/2005/8/layout/list1"/>
    <dgm:cxn modelId="{D7171661-0BB3-4346-B731-4D9731C8CC0E}" type="presParOf" srcId="{93D0A4AE-2869-4282-A4BF-49A0CC5C8744}" destId="{80CD0763-122F-4572-ACF3-981482A01FEB}" srcOrd="11" destOrd="0" presId="urn:microsoft.com/office/officeart/2005/8/layout/list1"/>
    <dgm:cxn modelId="{CFE1F690-6652-4D27-AD91-8412C12B48F9}" type="presParOf" srcId="{93D0A4AE-2869-4282-A4BF-49A0CC5C8744}" destId="{8DFE230D-9934-4A05-84BD-D87D9BE6EDAD}" srcOrd="12" destOrd="0" presId="urn:microsoft.com/office/officeart/2005/8/layout/list1"/>
    <dgm:cxn modelId="{73E4A809-1890-481D-904D-EC6B97C64819}" type="presParOf" srcId="{8DFE230D-9934-4A05-84BD-D87D9BE6EDAD}" destId="{B695A19F-2488-48C3-9090-3AE9D75400CE}" srcOrd="0" destOrd="0" presId="urn:microsoft.com/office/officeart/2005/8/layout/list1"/>
    <dgm:cxn modelId="{87D8AE14-8ED6-4455-92C7-20F9D53BBF85}" type="presParOf" srcId="{8DFE230D-9934-4A05-84BD-D87D9BE6EDAD}" destId="{2DD153C4-0182-4CB1-B4EB-606B86FA45D4}" srcOrd="1" destOrd="0" presId="urn:microsoft.com/office/officeart/2005/8/layout/list1"/>
    <dgm:cxn modelId="{9F5106A9-371C-4A87-A25A-040FC3E9AED7}" type="presParOf" srcId="{93D0A4AE-2869-4282-A4BF-49A0CC5C8744}" destId="{7CA54D85-2617-42C7-8585-30E17BD413D6}" srcOrd="13" destOrd="0" presId="urn:microsoft.com/office/officeart/2005/8/layout/list1"/>
    <dgm:cxn modelId="{BCAAE01D-A947-45F8-8876-7F8F7251197C}" type="presParOf" srcId="{93D0A4AE-2869-4282-A4BF-49A0CC5C8744}" destId="{939ADC8F-062F-40AA-ACA3-B9D01DEA0839}" srcOrd="14" destOrd="0" presId="urn:microsoft.com/office/officeart/2005/8/layout/list1"/>
    <dgm:cxn modelId="{CE9DCAEE-529D-48E4-A9A8-7A3CE9969D20}" type="presParOf" srcId="{93D0A4AE-2869-4282-A4BF-49A0CC5C8744}" destId="{7FEB98E1-67EE-41AA-88BE-804CF2D9C274}" srcOrd="15" destOrd="0" presId="urn:microsoft.com/office/officeart/2005/8/layout/list1"/>
    <dgm:cxn modelId="{1DD48B73-85A6-45BD-ADAB-FA6DCD031BF5}" type="presParOf" srcId="{93D0A4AE-2869-4282-A4BF-49A0CC5C8744}" destId="{04BC521D-837A-4871-B04B-8C1CC04AFEC4}" srcOrd="16" destOrd="0" presId="urn:microsoft.com/office/officeart/2005/8/layout/list1"/>
    <dgm:cxn modelId="{E924B2D6-DCCC-422E-B035-4826D43746B5}" type="presParOf" srcId="{04BC521D-837A-4871-B04B-8C1CC04AFEC4}" destId="{967FE679-0F3B-417F-82CB-D6ED06B2511B}" srcOrd="0" destOrd="0" presId="urn:microsoft.com/office/officeart/2005/8/layout/list1"/>
    <dgm:cxn modelId="{2ABD26B6-2826-44FB-8DAB-B8C4EED3EF74}" type="presParOf" srcId="{04BC521D-837A-4871-B04B-8C1CC04AFEC4}" destId="{7912A65A-AE4D-4D8C-B129-45571E24D4A9}" srcOrd="1" destOrd="0" presId="urn:microsoft.com/office/officeart/2005/8/layout/list1"/>
    <dgm:cxn modelId="{87EAA446-5DB4-42B4-98AC-3E025EAB00D9}" type="presParOf" srcId="{93D0A4AE-2869-4282-A4BF-49A0CC5C8744}" destId="{5C7C73C6-BBE3-4A2F-9F86-A36148AC0509}" srcOrd="17" destOrd="0" presId="urn:microsoft.com/office/officeart/2005/8/layout/list1"/>
    <dgm:cxn modelId="{55486752-60E2-4CD1-B3B2-8DA7C48993E2}" type="presParOf" srcId="{93D0A4AE-2869-4282-A4BF-49A0CC5C8744}" destId="{59A29146-D27A-4CAB-9FF5-52165FC131B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8D9232E-157E-4958-90BF-2FED12889486}" type="doc">
      <dgm:prSet loTypeId="urn:microsoft.com/office/officeart/2005/8/layout/funnel1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D71AA0F1-D416-466A-B32F-F6497F0ADFDE}">
      <dgm:prSet phldrT="[Texte]"/>
      <dgm:spPr/>
      <dgm:t>
        <a:bodyPr/>
        <a:lstStyle/>
        <a:p>
          <a:r>
            <a:rPr lang="fr-FR"/>
            <a:t>R1</a:t>
          </a:r>
        </a:p>
      </dgm:t>
    </dgm:pt>
    <dgm:pt modelId="{7F40653A-1184-4110-BD28-28C0FCC2680F}" type="parTrans" cxnId="{E8379BFB-16B0-4B66-9048-B3655841FABC}">
      <dgm:prSet/>
      <dgm:spPr/>
      <dgm:t>
        <a:bodyPr/>
        <a:lstStyle/>
        <a:p>
          <a:endParaRPr lang="fr-FR"/>
        </a:p>
      </dgm:t>
    </dgm:pt>
    <dgm:pt modelId="{BF0001A9-CAE6-4A20-B7A2-5EFAE3DA66BF}" type="sibTrans" cxnId="{E8379BFB-16B0-4B66-9048-B3655841FABC}">
      <dgm:prSet/>
      <dgm:spPr/>
      <dgm:t>
        <a:bodyPr/>
        <a:lstStyle/>
        <a:p>
          <a:endParaRPr lang="fr-FR"/>
        </a:p>
      </dgm:t>
    </dgm:pt>
    <dgm:pt modelId="{69AD1F01-3993-4F47-9CF8-D7810918AF21}">
      <dgm:prSet phldrT="[Texte]"/>
      <dgm:spPr/>
      <dgm:t>
        <a:bodyPr/>
        <a:lstStyle/>
        <a:p>
          <a:r>
            <a:rPr lang="fr-FR"/>
            <a:t>R2</a:t>
          </a:r>
        </a:p>
      </dgm:t>
    </dgm:pt>
    <dgm:pt modelId="{EC708469-A15C-40F4-86F7-806C1E398D2A}" type="parTrans" cxnId="{BEF8F02E-2E22-44A3-86A8-55BFF535F239}">
      <dgm:prSet/>
      <dgm:spPr/>
      <dgm:t>
        <a:bodyPr/>
        <a:lstStyle/>
        <a:p>
          <a:endParaRPr lang="fr-FR"/>
        </a:p>
      </dgm:t>
    </dgm:pt>
    <dgm:pt modelId="{793FD5F8-725D-4BDA-BFB3-C2EACBF02846}" type="sibTrans" cxnId="{BEF8F02E-2E22-44A3-86A8-55BFF535F239}">
      <dgm:prSet/>
      <dgm:spPr/>
      <dgm:t>
        <a:bodyPr/>
        <a:lstStyle/>
        <a:p>
          <a:endParaRPr lang="fr-FR"/>
        </a:p>
      </dgm:t>
    </dgm:pt>
    <dgm:pt modelId="{52CB0413-047B-44F4-9063-F0BDA671ED90}">
      <dgm:prSet phldrT="[Texte]"/>
      <dgm:spPr/>
      <dgm:t>
        <a:bodyPr/>
        <a:lstStyle/>
        <a:p>
          <a:r>
            <a:rPr lang="fr-FR"/>
            <a:t>R3</a:t>
          </a:r>
        </a:p>
      </dgm:t>
    </dgm:pt>
    <dgm:pt modelId="{869AED1A-3803-48BE-95A4-0285BBB17BC9}" type="parTrans" cxnId="{7257FE05-9D74-4B76-B72F-A3A97AB13E3E}">
      <dgm:prSet/>
      <dgm:spPr/>
      <dgm:t>
        <a:bodyPr/>
        <a:lstStyle/>
        <a:p>
          <a:endParaRPr lang="fr-FR"/>
        </a:p>
      </dgm:t>
    </dgm:pt>
    <dgm:pt modelId="{36378171-6879-4364-8E82-CDBF1387EAEF}" type="sibTrans" cxnId="{7257FE05-9D74-4B76-B72F-A3A97AB13E3E}">
      <dgm:prSet/>
      <dgm:spPr/>
      <dgm:t>
        <a:bodyPr/>
        <a:lstStyle/>
        <a:p>
          <a:endParaRPr lang="fr-FR"/>
        </a:p>
      </dgm:t>
    </dgm:pt>
    <dgm:pt modelId="{F27594E4-0426-46F3-8272-66FA005A7EED}">
      <dgm:prSet phldrT="[Texte]"/>
      <dgm:spPr/>
      <dgm:t>
        <a:bodyPr/>
        <a:lstStyle/>
        <a:p>
          <a:r>
            <a:rPr lang="fr-FR"/>
            <a:t>Reducer Root</a:t>
          </a:r>
        </a:p>
      </dgm:t>
    </dgm:pt>
    <dgm:pt modelId="{06EC68D2-8328-41FB-8FB0-56D2EA3BF227}" type="parTrans" cxnId="{7949C8F7-484F-48B1-AF01-71D352FEAC79}">
      <dgm:prSet/>
      <dgm:spPr/>
      <dgm:t>
        <a:bodyPr/>
        <a:lstStyle/>
        <a:p>
          <a:endParaRPr lang="fr-FR"/>
        </a:p>
      </dgm:t>
    </dgm:pt>
    <dgm:pt modelId="{5539C983-18B5-44B6-8344-E0AAC42A9A37}" type="sibTrans" cxnId="{7949C8F7-484F-48B1-AF01-71D352FEAC79}">
      <dgm:prSet/>
      <dgm:spPr/>
      <dgm:t>
        <a:bodyPr/>
        <a:lstStyle/>
        <a:p>
          <a:endParaRPr lang="fr-FR"/>
        </a:p>
      </dgm:t>
    </dgm:pt>
    <dgm:pt modelId="{BE04C287-9196-4703-A6DD-EA9259E5060F}" type="pres">
      <dgm:prSet presAssocID="{48D9232E-157E-4958-90BF-2FED12889486}" presName="Name0" presStyleCnt="0">
        <dgm:presLayoutVars>
          <dgm:chMax val="4"/>
          <dgm:resizeHandles val="exact"/>
        </dgm:presLayoutVars>
      </dgm:prSet>
      <dgm:spPr/>
    </dgm:pt>
    <dgm:pt modelId="{BFD8CCF7-AD9B-488A-A1BA-91F8EF084DB5}" type="pres">
      <dgm:prSet presAssocID="{48D9232E-157E-4958-90BF-2FED12889486}" presName="ellipse" presStyleLbl="trBgShp" presStyleIdx="0" presStyleCnt="1"/>
      <dgm:spPr/>
    </dgm:pt>
    <dgm:pt modelId="{310EC45F-CCD0-486F-A7E6-743F4E5251BB}" type="pres">
      <dgm:prSet presAssocID="{48D9232E-157E-4958-90BF-2FED12889486}" presName="arrow1" presStyleLbl="fgShp" presStyleIdx="0" presStyleCnt="1"/>
      <dgm:spPr/>
    </dgm:pt>
    <dgm:pt modelId="{58F1520F-7DDF-47EC-81D0-EBAC1D36531F}" type="pres">
      <dgm:prSet presAssocID="{48D9232E-157E-4958-90BF-2FED12889486}" presName="rectangle" presStyleLbl="revTx" presStyleIdx="0" presStyleCnt="1">
        <dgm:presLayoutVars>
          <dgm:bulletEnabled val="1"/>
        </dgm:presLayoutVars>
      </dgm:prSet>
      <dgm:spPr/>
    </dgm:pt>
    <dgm:pt modelId="{B0657E97-00D5-48D5-9D47-452AA3CF375B}" type="pres">
      <dgm:prSet presAssocID="{69AD1F01-3993-4F47-9CF8-D7810918AF21}" presName="item1" presStyleLbl="node1" presStyleIdx="0" presStyleCnt="3">
        <dgm:presLayoutVars>
          <dgm:bulletEnabled val="1"/>
        </dgm:presLayoutVars>
      </dgm:prSet>
      <dgm:spPr/>
    </dgm:pt>
    <dgm:pt modelId="{9A40F0BC-007D-45BF-93A5-0675576AC45E}" type="pres">
      <dgm:prSet presAssocID="{52CB0413-047B-44F4-9063-F0BDA671ED90}" presName="item2" presStyleLbl="node1" presStyleIdx="1" presStyleCnt="3">
        <dgm:presLayoutVars>
          <dgm:bulletEnabled val="1"/>
        </dgm:presLayoutVars>
      </dgm:prSet>
      <dgm:spPr/>
    </dgm:pt>
    <dgm:pt modelId="{DEEA8A19-BA13-4EE9-A75A-105DB31CD2F8}" type="pres">
      <dgm:prSet presAssocID="{F27594E4-0426-46F3-8272-66FA005A7EED}" presName="item3" presStyleLbl="node1" presStyleIdx="2" presStyleCnt="3">
        <dgm:presLayoutVars>
          <dgm:bulletEnabled val="1"/>
        </dgm:presLayoutVars>
      </dgm:prSet>
      <dgm:spPr/>
    </dgm:pt>
    <dgm:pt modelId="{80E6B414-9CDC-42C4-B7B4-6756F34C8522}" type="pres">
      <dgm:prSet presAssocID="{48D9232E-157E-4958-90BF-2FED12889486}" presName="funnel" presStyleLbl="trAlignAcc1" presStyleIdx="0" presStyleCnt="1"/>
      <dgm:spPr/>
    </dgm:pt>
  </dgm:ptLst>
  <dgm:cxnLst>
    <dgm:cxn modelId="{7257FE05-9D74-4B76-B72F-A3A97AB13E3E}" srcId="{48D9232E-157E-4958-90BF-2FED12889486}" destId="{52CB0413-047B-44F4-9063-F0BDA671ED90}" srcOrd="2" destOrd="0" parTransId="{869AED1A-3803-48BE-95A4-0285BBB17BC9}" sibTransId="{36378171-6879-4364-8E82-CDBF1387EAEF}"/>
    <dgm:cxn modelId="{BEF8F02E-2E22-44A3-86A8-55BFF535F239}" srcId="{48D9232E-157E-4958-90BF-2FED12889486}" destId="{69AD1F01-3993-4F47-9CF8-D7810918AF21}" srcOrd="1" destOrd="0" parTransId="{EC708469-A15C-40F4-86F7-806C1E398D2A}" sibTransId="{793FD5F8-725D-4BDA-BFB3-C2EACBF02846}"/>
    <dgm:cxn modelId="{816C6043-8F71-4BCC-AE32-03E84CB0A4AF}" type="presOf" srcId="{D71AA0F1-D416-466A-B32F-F6497F0ADFDE}" destId="{DEEA8A19-BA13-4EE9-A75A-105DB31CD2F8}" srcOrd="0" destOrd="0" presId="urn:microsoft.com/office/officeart/2005/8/layout/funnel1"/>
    <dgm:cxn modelId="{87884E6A-FE6C-4FA7-BC03-54E6180E8365}" type="presOf" srcId="{52CB0413-047B-44F4-9063-F0BDA671ED90}" destId="{B0657E97-00D5-48D5-9D47-452AA3CF375B}" srcOrd="0" destOrd="0" presId="urn:microsoft.com/office/officeart/2005/8/layout/funnel1"/>
    <dgm:cxn modelId="{742E4C57-11BE-4398-814C-7D7774523C4E}" type="presOf" srcId="{69AD1F01-3993-4F47-9CF8-D7810918AF21}" destId="{9A40F0BC-007D-45BF-93A5-0675576AC45E}" srcOrd="0" destOrd="0" presId="urn:microsoft.com/office/officeart/2005/8/layout/funnel1"/>
    <dgm:cxn modelId="{5EFC6F9D-6525-49C1-8EE5-7CCF974C6EB9}" type="presOf" srcId="{48D9232E-157E-4958-90BF-2FED12889486}" destId="{BE04C287-9196-4703-A6DD-EA9259E5060F}" srcOrd="0" destOrd="0" presId="urn:microsoft.com/office/officeart/2005/8/layout/funnel1"/>
    <dgm:cxn modelId="{65C981E4-F09B-4644-B241-5E4665A3460D}" type="presOf" srcId="{F27594E4-0426-46F3-8272-66FA005A7EED}" destId="{58F1520F-7DDF-47EC-81D0-EBAC1D36531F}" srcOrd="0" destOrd="0" presId="urn:microsoft.com/office/officeart/2005/8/layout/funnel1"/>
    <dgm:cxn modelId="{7949C8F7-484F-48B1-AF01-71D352FEAC79}" srcId="{48D9232E-157E-4958-90BF-2FED12889486}" destId="{F27594E4-0426-46F3-8272-66FA005A7EED}" srcOrd="3" destOrd="0" parTransId="{06EC68D2-8328-41FB-8FB0-56D2EA3BF227}" sibTransId="{5539C983-18B5-44B6-8344-E0AAC42A9A37}"/>
    <dgm:cxn modelId="{E8379BFB-16B0-4B66-9048-B3655841FABC}" srcId="{48D9232E-157E-4958-90BF-2FED12889486}" destId="{D71AA0F1-D416-466A-B32F-F6497F0ADFDE}" srcOrd="0" destOrd="0" parTransId="{7F40653A-1184-4110-BD28-28C0FCC2680F}" sibTransId="{BF0001A9-CAE6-4A20-B7A2-5EFAE3DA66BF}"/>
    <dgm:cxn modelId="{C08A35BB-03D6-48F4-BB32-500F79FC9B38}" type="presParOf" srcId="{BE04C287-9196-4703-A6DD-EA9259E5060F}" destId="{BFD8CCF7-AD9B-488A-A1BA-91F8EF084DB5}" srcOrd="0" destOrd="0" presId="urn:microsoft.com/office/officeart/2005/8/layout/funnel1"/>
    <dgm:cxn modelId="{ACF05275-91A7-435C-A9EA-972780748F85}" type="presParOf" srcId="{BE04C287-9196-4703-A6DD-EA9259E5060F}" destId="{310EC45F-CCD0-486F-A7E6-743F4E5251BB}" srcOrd="1" destOrd="0" presId="urn:microsoft.com/office/officeart/2005/8/layout/funnel1"/>
    <dgm:cxn modelId="{20378A4E-3433-45A3-BEDD-1595FDEE5FC6}" type="presParOf" srcId="{BE04C287-9196-4703-A6DD-EA9259E5060F}" destId="{58F1520F-7DDF-47EC-81D0-EBAC1D36531F}" srcOrd="2" destOrd="0" presId="urn:microsoft.com/office/officeart/2005/8/layout/funnel1"/>
    <dgm:cxn modelId="{6FBAD497-64CE-4866-9033-2E44BEE0645C}" type="presParOf" srcId="{BE04C287-9196-4703-A6DD-EA9259E5060F}" destId="{B0657E97-00D5-48D5-9D47-452AA3CF375B}" srcOrd="3" destOrd="0" presId="urn:microsoft.com/office/officeart/2005/8/layout/funnel1"/>
    <dgm:cxn modelId="{1060B494-5A25-4AA4-85EE-3C174EE5D7F4}" type="presParOf" srcId="{BE04C287-9196-4703-A6DD-EA9259E5060F}" destId="{9A40F0BC-007D-45BF-93A5-0675576AC45E}" srcOrd="4" destOrd="0" presId="urn:microsoft.com/office/officeart/2005/8/layout/funnel1"/>
    <dgm:cxn modelId="{78952351-35F4-4CA3-841A-9552A17DAD1A}" type="presParOf" srcId="{BE04C287-9196-4703-A6DD-EA9259E5060F}" destId="{DEEA8A19-BA13-4EE9-A75A-105DB31CD2F8}" srcOrd="5" destOrd="0" presId="urn:microsoft.com/office/officeart/2005/8/layout/funnel1"/>
    <dgm:cxn modelId="{366D4DC6-B7AD-4498-A82B-E9BF174ED167}" type="presParOf" srcId="{BE04C287-9196-4703-A6DD-EA9259E5060F}" destId="{80E6B414-9CDC-42C4-B7B4-6756F34C852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D9232E-157E-4958-90BF-2FED12889486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D71AA0F1-D416-466A-B32F-F6497F0ADFDE}">
      <dgm:prSet phldrT="[Texte]"/>
      <dgm:spPr/>
      <dgm:t>
        <a:bodyPr/>
        <a:lstStyle/>
        <a:p>
          <a:r>
            <a:rPr lang="fr-FR"/>
            <a:t>S1</a:t>
          </a:r>
        </a:p>
      </dgm:t>
    </dgm:pt>
    <dgm:pt modelId="{7F40653A-1184-4110-BD28-28C0FCC2680F}" type="parTrans" cxnId="{E8379BFB-16B0-4B66-9048-B3655841FABC}">
      <dgm:prSet/>
      <dgm:spPr/>
      <dgm:t>
        <a:bodyPr/>
        <a:lstStyle/>
        <a:p>
          <a:endParaRPr lang="fr-FR"/>
        </a:p>
      </dgm:t>
    </dgm:pt>
    <dgm:pt modelId="{BF0001A9-CAE6-4A20-B7A2-5EFAE3DA66BF}" type="sibTrans" cxnId="{E8379BFB-16B0-4B66-9048-B3655841FABC}">
      <dgm:prSet/>
      <dgm:spPr/>
      <dgm:t>
        <a:bodyPr/>
        <a:lstStyle/>
        <a:p>
          <a:endParaRPr lang="fr-FR"/>
        </a:p>
      </dgm:t>
    </dgm:pt>
    <dgm:pt modelId="{69AD1F01-3993-4F47-9CF8-D7810918AF21}">
      <dgm:prSet phldrT="[Texte]"/>
      <dgm:spPr/>
      <dgm:t>
        <a:bodyPr/>
        <a:lstStyle/>
        <a:p>
          <a:r>
            <a:rPr lang="fr-FR"/>
            <a:t>S2</a:t>
          </a:r>
        </a:p>
      </dgm:t>
    </dgm:pt>
    <dgm:pt modelId="{EC708469-A15C-40F4-86F7-806C1E398D2A}" type="parTrans" cxnId="{BEF8F02E-2E22-44A3-86A8-55BFF535F239}">
      <dgm:prSet/>
      <dgm:spPr/>
      <dgm:t>
        <a:bodyPr/>
        <a:lstStyle/>
        <a:p>
          <a:endParaRPr lang="fr-FR"/>
        </a:p>
      </dgm:t>
    </dgm:pt>
    <dgm:pt modelId="{793FD5F8-725D-4BDA-BFB3-C2EACBF02846}" type="sibTrans" cxnId="{BEF8F02E-2E22-44A3-86A8-55BFF535F239}">
      <dgm:prSet/>
      <dgm:spPr/>
      <dgm:t>
        <a:bodyPr/>
        <a:lstStyle/>
        <a:p>
          <a:endParaRPr lang="fr-FR"/>
        </a:p>
      </dgm:t>
    </dgm:pt>
    <dgm:pt modelId="{52CB0413-047B-44F4-9063-F0BDA671ED90}">
      <dgm:prSet phldrT="[Texte]"/>
      <dgm:spPr/>
      <dgm:t>
        <a:bodyPr/>
        <a:lstStyle/>
        <a:p>
          <a:r>
            <a:rPr lang="fr-FR"/>
            <a:t>S3</a:t>
          </a:r>
        </a:p>
      </dgm:t>
    </dgm:pt>
    <dgm:pt modelId="{869AED1A-3803-48BE-95A4-0285BBB17BC9}" type="parTrans" cxnId="{7257FE05-9D74-4B76-B72F-A3A97AB13E3E}">
      <dgm:prSet/>
      <dgm:spPr/>
      <dgm:t>
        <a:bodyPr/>
        <a:lstStyle/>
        <a:p>
          <a:endParaRPr lang="fr-FR"/>
        </a:p>
      </dgm:t>
    </dgm:pt>
    <dgm:pt modelId="{36378171-6879-4364-8E82-CDBF1387EAEF}" type="sibTrans" cxnId="{7257FE05-9D74-4B76-B72F-A3A97AB13E3E}">
      <dgm:prSet/>
      <dgm:spPr/>
      <dgm:t>
        <a:bodyPr/>
        <a:lstStyle/>
        <a:p>
          <a:endParaRPr lang="fr-FR"/>
        </a:p>
      </dgm:t>
    </dgm:pt>
    <dgm:pt modelId="{F27594E4-0426-46F3-8272-66FA005A7EED}">
      <dgm:prSet phldrT="[Texte]"/>
      <dgm:spPr/>
      <dgm:t>
        <a:bodyPr/>
        <a:lstStyle/>
        <a:p>
          <a:r>
            <a:rPr lang="fr-FR"/>
            <a:t>Saga Root par </a:t>
          </a:r>
          <a:r>
            <a:rPr lang="fr-FR" err="1"/>
            <a:t>feature</a:t>
          </a:r>
          <a:endParaRPr lang="fr-FR"/>
        </a:p>
      </dgm:t>
    </dgm:pt>
    <dgm:pt modelId="{06EC68D2-8328-41FB-8FB0-56D2EA3BF227}" type="parTrans" cxnId="{7949C8F7-484F-48B1-AF01-71D352FEAC79}">
      <dgm:prSet/>
      <dgm:spPr/>
      <dgm:t>
        <a:bodyPr/>
        <a:lstStyle/>
        <a:p>
          <a:endParaRPr lang="fr-FR"/>
        </a:p>
      </dgm:t>
    </dgm:pt>
    <dgm:pt modelId="{5539C983-18B5-44B6-8344-E0AAC42A9A37}" type="sibTrans" cxnId="{7949C8F7-484F-48B1-AF01-71D352FEAC79}">
      <dgm:prSet/>
      <dgm:spPr/>
      <dgm:t>
        <a:bodyPr/>
        <a:lstStyle/>
        <a:p>
          <a:endParaRPr lang="fr-FR"/>
        </a:p>
      </dgm:t>
    </dgm:pt>
    <dgm:pt modelId="{51D5BACC-16C3-4C3C-9EA1-C9D07DA04B87}" type="pres">
      <dgm:prSet presAssocID="{48D9232E-157E-4958-90BF-2FED12889486}" presName="Name0" presStyleCnt="0">
        <dgm:presLayoutVars>
          <dgm:chMax val="4"/>
          <dgm:resizeHandles val="exact"/>
        </dgm:presLayoutVars>
      </dgm:prSet>
      <dgm:spPr/>
    </dgm:pt>
    <dgm:pt modelId="{41248951-4672-499E-91C5-A50931BD5354}" type="pres">
      <dgm:prSet presAssocID="{48D9232E-157E-4958-90BF-2FED12889486}" presName="ellipse" presStyleLbl="trBgShp" presStyleIdx="0" presStyleCnt="1"/>
      <dgm:spPr/>
    </dgm:pt>
    <dgm:pt modelId="{BB8AB72C-0E5C-4022-81A3-E5DBE8403E60}" type="pres">
      <dgm:prSet presAssocID="{48D9232E-157E-4958-90BF-2FED12889486}" presName="arrow1" presStyleLbl="fgShp" presStyleIdx="0" presStyleCnt="1"/>
      <dgm:spPr/>
    </dgm:pt>
    <dgm:pt modelId="{90C9B17C-29FF-4F6D-97E7-3BD1C51441D4}" type="pres">
      <dgm:prSet presAssocID="{48D9232E-157E-4958-90BF-2FED12889486}" presName="rectangle" presStyleLbl="revTx" presStyleIdx="0" presStyleCnt="1">
        <dgm:presLayoutVars>
          <dgm:bulletEnabled val="1"/>
        </dgm:presLayoutVars>
      </dgm:prSet>
      <dgm:spPr/>
    </dgm:pt>
    <dgm:pt modelId="{083BCE41-B939-4B63-9CED-226CD75E199F}" type="pres">
      <dgm:prSet presAssocID="{69AD1F01-3993-4F47-9CF8-D7810918AF21}" presName="item1" presStyleLbl="node1" presStyleIdx="0" presStyleCnt="3">
        <dgm:presLayoutVars>
          <dgm:bulletEnabled val="1"/>
        </dgm:presLayoutVars>
      </dgm:prSet>
      <dgm:spPr/>
    </dgm:pt>
    <dgm:pt modelId="{556934C9-894D-438F-855E-A0849A14F164}" type="pres">
      <dgm:prSet presAssocID="{52CB0413-047B-44F4-9063-F0BDA671ED90}" presName="item2" presStyleLbl="node1" presStyleIdx="1" presStyleCnt="3">
        <dgm:presLayoutVars>
          <dgm:bulletEnabled val="1"/>
        </dgm:presLayoutVars>
      </dgm:prSet>
      <dgm:spPr/>
    </dgm:pt>
    <dgm:pt modelId="{883EF38E-B505-4BAC-A7CE-47B023A11BF8}" type="pres">
      <dgm:prSet presAssocID="{F27594E4-0426-46F3-8272-66FA005A7EED}" presName="item3" presStyleLbl="node1" presStyleIdx="2" presStyleCnt="3">
        <dgm:presLayoutVars>
          <dgm:bulletEnabled val="1"/>
        </dgm:presLayoutVars>
      </dgm:prSet>
      <dgm:spPr/>
    </dgm:pt>
    <dgm:pt modelId="{9F895AEE-A198-495B-8194-A8743512DCE1}" type="pres">
      <dgm:prSet presAssocID="{48D9232E-157E-4958-90BF-2FED12889486}" presName="funnel" presStyleLbl="trAlignAcc1" presStyleIdx="0" presStyleCnt="1"/>
      <dgm:spPr/>
    </dgm:pt>
  </dgm:ptLst>
  <dgm:cxnLst>
    <dgm:cxn modelId="{7257FE05-9D74-4B76-B72F-A3A97AB13E3E}" srcId="{48D9232E-157E-4958-90BF-2FED12889486}" destId="{52CB0413-047B-44F4-9063-F0BDA671ED90}" srcOrd="2" destOrd="0" parTransId="{869AED1A-3803-48BE-95A4-0285BBB17BC9}" sibTransId="{36378171-6879-4364-8E82-CDBF1387EAEF}"/>
    <dgm:cxn modelId="{A5FDA01C-F0B5-4683-848C-BED157B67D5B}" type="presOf" srcId="{52CB0413-047B-44F4-9063-F0BDA671ED90}" destId="{083BCE41-B939-4B63-9CED-226CD75E199F}" srcOrd="0" destOrd="0" presId="urn:microsoft.com/office/officeart/2005/8/layout/funnel1"/>
    <dgm:cxn modelId="{BEF8F02E-2E22-44A3-86A8-55BFF535F239}" srcId="{48D9232E-157E-4958-90BF-2FED12889486}" destId="{69AD1F01-3993-4F47-9CF8-D7810918AF21}" srcOrd="1" destOrd="0" parTransId="{EC708469-A15C-40F4-86F7-806C1E398D2A}" sibTransId="{793FD5F8-725D-4BDA-BFB3-C2EACBF02846}"/>
    <dgm:cxn modelId="{80FDFA3B-8988-4C4C-A997-91DC877B123D}" type="presOf" srcId="{F27594E4-0426-46F3-8272-66FA005A7EED}" destId="{90C9B17C-29FF-4F6D-97E7-3BD1C51441D4}" srcOrd="0" destOrd="0" presId="urn:microsoft.com/office/officeart/2005/8/layout/funnel1"/>
    <dgm:cxn modelId="{512D2659-768E-496C-B066-BE2A486A68F0}" type="presOf" srcId="{48D9232E-157E-4958-90BF-2FED12889486}" destId="{51D5BACC-16C3-4C3C-9EA1-C9D07DA04B87}" srcOrd="0" destOrd="0" presId="urn:microsoft.com/office/officeart/2005/8/layout/funnel1"/>
    <dgm:cxn modelId="{E7BC548A-F4DE-4D10-9141-0AA051A3F185}" type="presOf" srcId="{D71AA0F1-D416-466A-B32F-F6497F0ADFDE}" destId="{883EF38E-B505-4BAC-A7CE-47B023A11BF8}" srcOrd="0" destOrd="0" presId="urn:microsoft.com/office/officeart/2005/8/layout/funnel1"/>
    <dgm:cxn modelId="{9277EFA9-505B-4A40-8138-F701B479259C}" type="presOf" srcId="{69AD1F01-3993-4F47-9CF8-D7810918AF21}" destId="{556934C9-894D-438F-855E-A0849A14F164}" srcOrd="0" destOrd="0" presId="urn:microsoft.com/office/officeart/2005/8/layout/funnel1"/>
    <dgm:cxn modelId="{7949C8F7-484F-48B1-AF01-71D352FEAC79}" srcId="{48D9232E-157E-4958-90BF-2FED12889486}" destId="{F27594E4-0426-46F3-8272-66FA005A7EED}" srcOrd="3" destOrd="0" parTransId="{06EC68D2-8328-41FB-8FB0-56D2EA3BF227}" sibTransId="{5539C983-18B5-44B6-8344-E0AAC42A9A37}"/>
    <dgm:cxn modelId="{E8379BFB-16B0-4B66-9048-B3655841FABC}" srcId="{48D9232E-157E-4958-90BF-2FED12889486}" destId="{D71AA0F1-D416-466A-B32F-F6497F0ADFDE}" srcOrd="0" destOrd="0" parTransId="{7F40653A-1184-4110-BD28-28C0FCC2680F}" sibTransId="{BF0001A9-CAE6-4A20-B7A2-5EFAE3DA66BF}"/>
    <dgm:cxn modelId="{04FA22DD-D451-4E4D-BE05-21020DB2BAC8}" type="presParOf" srcId="{51D5BACC-16C3-4C3C-9EA1-C9D07DA04B87}" destId="{41248951-4672-499E-91C5-A50931BD5354}" srcOrd="0" destOrd="0" presId="urn:microsoft.com/office/officeart/2005/8/layout/funnel1"/>
    <dgm:cxn modelId="{5794C66E-2A73-4D97-B91C-D050F54B1A7D}" type="presParOf" srcId="{51D5BACC-16C3-4C3C-9EA1-C9D07DA04B87}" destId="{BB8AB72C-0E5C-4022-81A3-E5DBE8403E60}" srcOrd="1" destOrd="0" presId="urn:microsoft.com/office/officeart/2005/8/layout/funnel1"/>
    <dgm:cxn modelId="{E3186E7A-9B72-4C73-9148-F4EF9355BF8C}" type="presParOf" srcId="{51D5BACC-16C3-4C3C-9EA1-C9D07DA04B87}" destId="{90C9B17C-29FF-4F6D-97E7-3BD1C51441D4}" srcOrd="2" destOrd="0" presId="urn:microsoft.com/office/officeart/2005/8/layout/funnel1"/>
    <dgm:cxn modelId="{18C75C66-6D7C-4AFD-A03F-D817AF4F528F}" type="presParOf" srcId="{51D5BACC-16C3-4C3C-9EA1-C9D07DA04B87}" destId="{083BCE41-B939-4B63-9CED-226CD75E199F}" srcOrd="3" destOrd="0" presId="urn:microsoft.com/office/officeart/2005/8/layout/funnel1"/>
    <dgm:cxn modelId="{D1AD8090-0C3F-4580-A063-8FD8D9F8DF20}" type="presParOf" srcId="{51D5BACC-16C3-4C3C-9EA1-C9D07DA04B87}" destId="{556934C9-894D-438F-855E-A0849A14F164}" srcOrd="4" destOrd="0" presId="urn:microsoft.com/office/officeart/2005/8/layout/funnel1"/>
    <dgm:cxn modelId="{D3C04AD7-678E-48A0-B8D4-6C03A63E7D78}" type="presParOf" srcId="{51D5BACC-16C3-4C3C-9EA1-C9D07DA04B87}" destId="{883EF38E-B505-4BAC-A7CE-47B023A11BF8}" srcOrd="5" destOrd="0" presId="urn:microsoft.com/office/officeart/2005/8/layout/funnel1"/>
    <dgm:cxn modelId="{AFF72AC3-B6F7-49B0-9011-764CD40272D8}" type="presParOf" srcId="{51D5BACC-16C3-4C3C-9EA1-C9D07DA04B87}" destId="{9F895AEE-A198-495B-8194-A8743512DCE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6E818-8626-491F-A8AD-715CD0EE8D1D}">
      <dsp:nvSpPr>
        <dsp:cNvPr id="0" name=""/>
        <dsp:cNvSpPr/>
      </dsp:nvSpPr>
      <dsp:spPr>
        <a:xfrm>
          <a:off x="0" y="349944"/>
          <a:ext cx="564197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A4C32-15F8-4ADD-BBAE-8B2CB17C5603}">
      <dsp:nvSpPr>
        <dsp:cNvPr id="0" name=""/>
        <dsp:cNvSpPr/>
      </dsp:nvSpPr>
      <dsp:spPr>
        <a:xfrm>
          <a:off x="282098" y="25224"/>
          <a:ext cx="394938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Actual </a:t>
          </a:r>
          <a:r>
            <a:rPr lang="fr-FR" sz="2200" kern="1200" err="1"/>
            <a:t>Status</a:t>
          </a:r>
          <a:endParaRPr lang="en-US" sz="2200" kern="1200"/>
        </a:p>
      </dsp:txBody>
      <dsp:txXfrm>
        <a:off x="313801" y="56927"/>
        <a:ext cx="3885976" cy="586034"/>
      </dsp:txXfrm>
    </dsp:sp>
    <dsp:sp modelId="{CEE12C49-B845-433D-85C3-C383D8216286}">
      <dsp:nvSpPr>
        <dsp:cNvPr id="0" name=""/>
        <dsp:cNvSpPr/>
      </dsp:nvSpPr>
      <dsp:spPr>
        <a:xfrm>
          <a:off x="0" y="1347864"/>
          <a:ext cx="564197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434668"/>
              <a:satOff val="1269"/>
              <a:lumOff val="2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3409B-B6C2-49E0-B842-DC5117A4E83D}">
      <dsp:nvSpPr>
        <dsp:cNvPr id="0" name=""/>
        <dsp:cNvSpPr/>
      </dsp:nvSpPr>
      <dsp:spPr>
        <a:xfrm>
          <a:off x="282098" y="1023145"/>
          <a:ext cx="3949382" cy="649440"/>
        </a:xfrm>
        <a:prstGeom prst="roundRect">
          <a:avLst/>
        </a:prstGeom>
        <a:solidFill>
          <a:schemeClr val="accent2">
            <a:hueOff val="-1434668"/>
            <a:satOff val="1269"/>
            <a:lumOff val="225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Redux &amp; Saga (flow and </a:t>
          </a:r>
          <a:r>
            <a:rPr lang="fr-FR" sz="2200" kern="1200" err="1"/>
            <a:t>rules</a:t>
          </a:r>
          <a:r>
            <a:rPr lang="fr-FR" sz="2200" kern="1200"/>
            <a:t>)</a:t>
          </a:r>
          <a:endParaRPr lang="en-US" sz="2200" kern="1200"/>
        </a:p>
      </dsp:txBody>
      <dsp:txXfrm>
        <a:off x="313801" y="1054848"/>
        <a:ext cx="3885976" cy="586034"/>
      </dsp:txXfrm>
    </dsp:sp>
    <dsp:sp modelId="{C781EBB0-9981-46B7-8818-F6DCA27E315C}">
      <dsp:nvSpPr>
        <dsp:cNvPr id="0" name=""/>
        <dsp:cNvSpPr/>
      </dsp:nvSpPr>
      <dsp:spPr>
        <a:xfrm>
          <a:off x="0" y="2345785"/>
          <a:ext cx="564197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2869335"/>
              <a:satOff val="2538"/>
              <a:lumOff val="4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E67DA-25EC-49A6-9D21-CB2E1AA0A821}">
      <dsp:nvSpPr>
        <dsp:cNvPr id="0" name=""/>
        <dsp:cNvSpPr/>
      </dsp:nvSpPr>
      <dsp:spPr>
        <a:xfrm>
          <a:off x="282098" y="2021064"/>
          <a:ext cx="3949382" cy="649440"/>
        </a:xfrm>
        <a:prstGeom prst="roundRect">
          <a:avLst/>
        </a:prstGeom>
        <a:solidFill>
          <a:schemeClr val="accent2">
            <a:hueOff val="-2869335"/>
            <a:satOff val="2538"/>
            <a:lumOff val="451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DO/ DON’T</a:t>
          </a:r>
          <a:endParaRPr lang="en-US" sz="2200" kern="1200"/>
        </a:p>
      </dsp:txBody>
      <dsp:txXfrm>
        <a:off x="313801" y="2052767"/>
        <a:ext cx="3885976" cy="586034"/>
      </dsp:txXfrm>
    </dsp:sp>
    <dsp:sp modelId="{FCFD9755-2A24-4D08-B842-FA77CC112CB4}">
      <dsp:nvSpPr>
        <dsp:cNvPr id="0" name=""/>
        <dsp:cNvSpPr/>
      </dsp:nvSpPr>
      <dsp:spPr>
        <a:xfrm>
          <a:off x="0" y="3343705"/>
          <a:ext cx="564197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304003"/>
              <a:satOff val="3808"/>
              <a:lumOff val="6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0ADA9-FF73-446A-A568-004150A66E28}">
      <dsp:nvSpPr>
        <dsp:cNvPr id="0" name=""/>
        <dsp:cNvSpPr/>
      </dsp:nvSpPr>
      <dsp:spPr>
        <a:xfrm>
          <a:off x="282098" y="3018985"/>
          <a:ext cx="3949382" cy="649440"/>
        </a:xfrm>
        <a:prstGeom prst="roundRect">
          <a:avLst/>
        </a:prstGeom>
        <a:solidFill>
          <a:schemeClr val="accent2">
            <a:hueOff val="-4304003"/>
            <a:satOff val="3808"/>
            <a:lumOff val="6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Practice</a:t>
          </a:r>
          <a:endParaRPr lang="en-US" sz="2200" kern="1200"/>
        </a:p>
      </dsp:txBody>
      <dsp:txXfrm>
        <a:off x="313801" y="3050688"/>
        <a:ext cx="3885976" cy="586034"/>
      </dsp:txXfrm>
    </dsp:sp>
    <dsp:sp modelId="{F966B123-41F5-4C5E-9A53-D85814A4679E}">
      <dsp:nvSpPr>
        <dsp:cNvPr id="0" name=""/>
        <dsp:cNvSpPr/>
      </dsp:nvSpPr>
      <dsp:spPr>
        <a:xfrm>
          <a:off x="0" y="4341625"/>
          <a:ext cx="564197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5738671"/>
              <a:satOff val="5077"/>
              <a:lumOff val="9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919F4-8B2A-4557-8BE7-EB34C54C9903}">
      <dsp:nvSpPr>
        <dsp:cNvPr id="0" name=""/>
        <dsp:cNvSpPr/>
      </dsp:nvSpPr>
      <dsp:spPr>
        <a:xfrm>
          <a:off x="282098" y="4016905"/>
          <a:ext cx="3949382" cy="649440"/>
        </a:xfrm>
        <a:prstGeom prst="roundRect">
          <a:avLst/>
        </a:prstGeom>
        <a:solidFill>
          <a:schemeClr val="accent2">
            <a:hueOff val="-5738671"/>
            <a:satOff val="5077"/>
            <a:lumOff val="90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Conclusion</a:t>
          </a:r>
          <a:endParaRPr lang="en-US" sz="2200" kern="1200"/>
        </a:p>
      </dsp:txBody>
      <dsp:txXfrm>
        <a:off x="313801" y="4048608"/>
        <a:ext cx="3885976" cy="5860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D5A64-E1A5-4165-8B13-2B5B5769B3E5}">
      <dsp:nvSpPr>
        <dsp:cNvPr id="0" name=""/>
        <dsp:cNvSpPr/>
      </dsp:nvSpPr>
      <dsp:spPr>
        <a:xfrm>
          <a:off x="1438778" y="0"/>
          <a:ext cx="5389110" cy="5389110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services</a:t>
          </a:r>
          <a:endParaRPr lang="en-US" sz="1900" kern="1200"/>
        </a:p>
      </dsp:txBody>
      <dsp:txXfrm>
        <a:off x="3122874" y="269455"/>
        <a:ext cx="2020916" cy="538911"/>
      </dsp:txXfrm>
    </dsp:sp>
    <dsp:sp modelId="{2597AE5D-A9CC-4AEF-8475-8AF71395203F}">
      <dsp:nvSpPr>
        <dsp:cNvPr id="0" name=""/>
        <dsp:cNvSpPr/>
      </dsp:nvSpPr>
      <dsp:spPr>
        <a:xfrm>
          <a:off x="1842961" y="808366"/>
          <a:ext cx="4580743" cy="4580743"/>
        </a:xfrm>
        <a:prstGeom prst="ellipse">
          <a:avLst/>
        </a:prstGeom>
        <a:solidFill>
          <a:schemeClr val="accent5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saga</a:t>
          </a:r>
          <a:endParaRPr lang="en-US" sz="1900" kern="1200"/>
        </a:p>
      </dsp:txBody>
      <dsp:txXfrm>
        <a:off x="3145610" y="1071759"/>
        <a:ext cx="1975445" cy="526785"/>
      </dsp:txXfrm>
    </dsp:sp>
    <dsp:sp modelId="{18BC8EE4-A4BB-4E2D-A6BA-4F69BD9DF6A5}">
      <dsp:nvSpPr>
        <dsp:cNvPr id="0" name=""/>
        <dsp:cNvSpPr/>
      </dsp:nvSpPr>
      <dsp:spPr>
        <a:xfrm>
          <a:off x="2247144" y="1616732"/>
          <a:ext cx="3772377" cy="3772377"/>
        </a:xfrm>
        <a:prstGeom prst="ellipse">
          <a:avLst/>
        </a:prstGeom>
        <a:solidFill>
          <a:srgbClr val="00206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Redux</a:t>
          </a:r>
          <a:endParaRPr lang="en-US" sz="1900" kern="1200"/>
        </a:p>
      </dsp:txBody>
      <dsp:txXfrm>
        <a:off x="3157230" y="1877027"/>
        <a:ext cx="1952205" cy="520588"/>
      </dsp:txXfrm>
    </dsp:sp>
    <dsp:sp modelId="{6F6AC70C-E88F-46C1-8B03-0DB2E7334443}">
      <dsp:nvSpPr>
        <dsp:cNvPr id="0" name=""/>
        <dsp:cNvSpPr/>
      </dsp:nvSpPr>
      <dsp:spPr>
        <a:xfrm>
          <a:off x="2651327" y="2425099"/>
          <a:ext cx="2964010" cy="2964010"/>
        </a:xfrm>
        <a:prstGeom prst="ellipse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pages</a:t>
          </a:r>
          <a:endParaRPr lang="en-US" sz="1900" kern="1200"/>
        </a:p>
      </dsp:txBody>
      <dsp:txXfrm>
        <a:off x="3333050" y="2691860"/>
        <a:ext cx="1600565" cy="533521"/>
      </dsp:txXfrm>
    </dsp:sp>
    <dsp:sp modelId="{CB821399-046B-4B3A-918C-807229C05728}">
      <dsp:nvSpPr>
        <dsp:cNvPr id="0" name=""/>
        <dsp:cNvSpPr/>
      </dsp:nvSpPr>
      <dsp:spPr>
        <a:xfrm>
          <a:off x="3055511" y="3233466"/>
          <a:ext cx="2155644" cy="2155644"/>
        </a:xfrm>
        <a:prstGeom prst="ellipse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Components (pure domain)</a:t>
          </a:r>
          <a:endParaRPr lang="en-US" sz="1900" kern="1200"/>
        </a:p>
      </dsp:txBody>
      <dsp:txXfrm>
        <a:off x="3371197" y="3772377"/>
        <a:ext cx="1524270" cy="10778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AA40D-0B3A-4F15-83AD-060FCFE37367}">
      <dsp:nvSpPr>
        <dsp:cNvPr id="0" name=""/>
        <dsp:cNvSpPr/>
      </dsp:nvSpPr>
      <dsp:spPr>
        <a:xfrm>
          <a:off x="1009" y="399198"/>
          <a:ext cx="3543255" cy="2249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D1C5F-8FC1-4C46-8444-357016DE8DC0}">
      <dsp:nvSpPr>
        <dsp:cNvPr id="0" name=""/>
        <dsp:cNvSpPr/>
      </dsp:nvSpPr>
      <dsp:spPr>
        <a:xfrm>
          <a:off x="394704" y="773209"/>
          <a:ext cx="3543255" cy="22499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Zombie </a:t>
          </a:r>
          <a:r>
            <a:rPr lang="fr-FR" sz="4100" kern="1200" err="1"/>
            <a:t>children</a:t>
          </a:r>
          <a:endParaRPr lang="en-US" sz="4100" kern="1200"/>
        </a:p>
      </dsp:txBody>
      <dsp:txXfrm>
        <a:off x="460603" y="839108"/>
        <a:ext cx="3411457" cy="2118168"/>
      </dsp:txXfrm>
    </dsp:sp>
    <dsp:sp modelId="{5DB34777-E664-4EC4-998E-E46C1C017833}">
      <dsp:nvSpPr>
        <dsp:cNvPr id="0" name=""/>
        <dsp:cNvSpPr/>
      </dsp:nvSpPr>
      <dsp:spPr>
        <a:xfrm>
          <a:off x="4331654" y="399198"/>
          <a:ext cx="3543255" cy="2249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4E3A1-AEF3-44DD-A871-45E5E3ACA8B6}">
      <dsp:nvSpPr>
        <dsp:cNvPr id="0" name=""/>
        <dsp:cNvSpPr/>
      </dsp:nvSpPr>
      <dsp:spPr>
        <a:xfrm>
          <a:off x="4725349" y="773209"/>
          <a:ext cx="3543255" cy="22499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Perfomance vs connect version (Reduxify)</a:t>
          </a:r>
          <a:endParaRPr lang="en-US" sz="4100" kern="1200"/>
        </a:p>
      </dsp:txBody>
      <dsp:txXfrm>
        <a:off x="4791248" y="839108"/>
        <a:ext cx="3411457" cy="21181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AD28E-E987-47FC-9037-3E367BFFD4A9}">
      <dsp:nvSpPr>
        <dsp:cNvPr id="0" name=""/>
        <dsp:cNvSpPr/>
      </dsp:nvSpPr>
      <dsp:spPr>
        <a:xfrm>
          <a:off x="0" y="1669"/>
          <a:ext cx="9720262" cy="84618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3BABE-3272-4941-9B5F-0BB5BFDA171E}">
      <dsp:nvSpPr>
        <dsp:cNvPr id="0" name=""/>
        <dsp:cNvSpPr/>
      </dsp:nvSpPr>
      <dsp:spPr>
        <a:xfrm>
          <a:off x="255971" y="192061"/>
          <a:ext cx="465402" cy="465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8CCD6-EBCA-4CED-A30E-020F9959C18A}">
      <dsp:nvSpPr>
        <dsp:cNvPr id="0" name=""/>
        <dsp:cNvSpPr/>
      </dsp:nvSpPr>
      <dsp:spPr>
        <a:xfrm>
          <a:off x="977345" y="1669"/>
          <a:ext cx="8742916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Pure</a:t>
          </a:r>
          <a:endParaRPr lang="en-US" sz="2200" kern="1200"/>
        </a:p>
      </dsp:txBody>
      <dsp:txXfrm>
        <a:off x="977345" y="1669"/>
        <a:ext cx="8742916" cy="846186"/>
      </dsp:txXfrm>
    </dsp:sp>
    <dsp:sp modelId="{755F5E0E-8C89-437E-86FB-C77EB9465129}">
      <dsp:nvSpPr>
        <dsp:cNvPr id="0" name=""/>
        <dsp:cNvSpPr/>
      </dsp:nvSpPr>
      <dsp:spPr>
        <a:xfrm>
          <a:off x="0" y="1059402"/>
          <a:ext cx="9720262" cy="84618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5F20C-18BA-4D46-8AD3-F6C00AF915AD}">
      <dsp:nvSpPr>
        <dsp:cNvPr id="0" name=""/>
        <dsp:cNvSpPr/>
      </dsp:nvSpPr>
      <dsp:spPr>
        <a:xfrm>
          <a:off x="255971" y="1249794"/>
          <a:ext cx="465402" cy="465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9B2DF-B275-4A23-917F-A0709762B60F}">
      <dsp:nvSpPr>
        <dsp:cNvPr id="0" name=""/>
        <dsp:cNvSpPr/>
      </dsp:nvSpPr>
      <dsp:spPr>
        <a:xfrm>
          <a:off x="977345" y="1059402"/>
          <a:ext cx="8742916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Immutable</a:t>
          </a:r>
          <a:endParaRPr lang="en-US" sz="2200" kern="1200"/>
        </a:p>
      </dsp:txBody>
      <dsp:txXfrm>
        <a:off x="977345" y="1059402"/>
        <a:ext cx="8742916" cy="846186"/>
      </dsp:txXfrm>
    </dsp:sp>
    <dsp:sp modelId="{E521B55C-E1C7-4D67-AA8B-9670A14DC72C}">
      <dsp:nvSpPr>
        <dsp:cNvPr id="0" name=""/>
        <dsp:cNvSpPr/>
      </dsp:nvSpPr>
      <dsp:spPr>
        <a:xfrm>
          <a:off x="0" y="2117135"/>
          <a:ext cx="9720262" cy="84618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5F501-28E8-4C20-B8A0-302B78D70AAA}">
      <dsp:nvSpPr>
        <dsp:cNvPr id="0" name=""/>
        <dsp:cNvSpPr/>
      </dsp:nvSpPr>
      <dsp:spPr>
        <a:xfrm>
          <a:off x="255971" y="2307527"/>
          <a:ext cx="465402" cy="465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9553B-E0EF-4A78-9951-1F440194BE57}">
      <dsp:nvSpPr>
        <dsp:cNvPr id="0" name=""/>
        <dsp:cNvSpPr/>
      </dsp:nvSpPr>
      <dsp:spPr>
        <a:xfrm>
          <a:off x="977345" y="2117135"/>
          <a:ext cx="8742916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Compose</a:t>
          </a:r>
          <a:endParaRPr lang="en-US" sz="2200" kern="1200"/>
        </a:p>
      </dsp:txBody>
      <dsp:txXfrm>
        <a:off x="977345" y="2117135"/>
        <a:ext cx="8742916" cy="846186"/>
      </dsp:txXfrm>
    </dsp:sp>
    <dsp:sp modelId="{944A5C33-E7BD-4F87-84C0-B2D86899CFE6}">
      <dsp:nvSpPr>
        <dsp:cNvPr id="0" name=""/>
        <dsp:cNvSpPr/>
      </dsp:nvSpPr>
      <dsp:spPr>
        <a:xfrm>
          <a:off x="0" y="3174868"/>
          <a:ext cx="9720262" cy="84618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9D804-3345-4C5A-BB39-47353A5AA509}">
      <dsp:nvSpPr>
        <dsp:cNvPr id="0" name=""/>
        <dsp:cNvSpPr/>
      </dsp:nvSpPr>
      <dsp:spPr>
        <a:xfrm>
          <a:off x="255971" y="3365260"/>
          <a:ext cx="465402" cy="465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EE11F-092D-4C30-AFE1-A2D7296DEA81}">
      <dsp:nvSpPr>
        <dsp:cNvPr id="0" name=""/>
        <dsp:cNvSpPr/>
      </dsp:nvSpPr>
      <dsp:spPr>
        <a:xfrm>
          <a:off x="977345" y="3174868"/>
          <a:ext cx="8742916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Reuse</a:t>
          </a:r>
          <a:endParaRPr lang="en-US" sz="2200" kern="1200"/>
        </a:p>
      </dsp:txBody>
      <dsp:txXfrm>
        <a:off x="977345" y="3174868"/>
        <a:ext cx="8742916" cy="846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D5A64-E1A5-4165-8B13-2B5B5769B3E5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services</a:t>
          </a:r>
          <a:endParaRPr lang="en-US" sz="1900" kern="1200"/>
        </a:p>
      </dsp:txBody>
      <dsp:txXfrm>
        <a:off x="3047999" y="270933"/>
        <a:ext cx="2032000" cy="541866"/>
      </dsp:txXfrm>
    </dsp:sp>
    <dsp:sp modelId="{2597AE5D-A9CC-4AEF-8475-8AF71395203F}">
      <dsp:nvSpPr>
        <dsp:cNvPr id="0" name=""/>
        <dsp:cNvSpPr/>
      </dsp:nvSpPr>
      <dsp:spPr>
        <a:xfrm>
          <a:off x="1761066" y="812800"/>
          <a:ext cx="4605866" cy="4605866"/>
        </a:xfrm>
        <a:prstGeom prst="ellipse">
          <a:avLst/>
        </a:prstGeom>
        <a:solidFill>
          <a:schemeClr val="accent5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saga</a:t>
          </a:r>
          <a:endParaRPr lang="en-US" sz="1900" kern="1200"/>
        </a:p>
      </dsp:txBody>
      <dsp:txXfrm>
        <a:off x="3070859" y="1077637"/>
        <a:ext cx="1986280" cy="529674"/>
      </dsp:txXfrm>
    </dsp:sp>
    <dsp:sp modelId="{18BC8EE4-A4BB-4E2D-A6BA-4F69BD9DF6A5}">
      <dsp:nvSpPr>
        <dsp:cNvPr id="0" name=""/>
        <dsp:cNvSpPr/>
      </dsp:nvSpPr>
      <dsp:spPr>
        <a:xfrm>
          <a:off x="2167466" y="1625600"/>
          <a:ext cx="3793066" cy="3793066"/>
        </a:xfrm>
        <a:prstGeom prst="ellipse">
          <a:avLst/>
        </a:prstGeom>
        <a:solidFill>
          <a:srgbClr val="00206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Redux</a:t>
          </a:r>
          <a:endParaRPr lang="en-US" sz="1900" kern="1200"/>
        </a:p>
      </dsp:txBody>
      <dsp:txXfrm>
        <a:off x="3082543" y="1887321"/>
        <a:ext cx="1962912" cy="523443"/>
      </dsp:txXfrm>
    </dsp:sp>
    <dsp:sp modelId="{6F6AC70C-E88F-46C1-8B03-0DB2E7334443}">
      <dsp:nvSpPr>
        <dsp:cNvPr id="0" name=""/>
        <dsp:cNvSpPr/>
      </dsp:nvSpPr>
      <dsp:spPr>
        <a:xfrm>
          <a:off x="2573866" y="2438400"/>
          <a:ext cx="2980266" cy="2980266"/>
        </a:xfrm>
        <a:prstGeom prst="ellipse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pages</a:t>
          </a:r>
          <a:endParaRPr lang="en-US" sz="1900" kern="1200"/>
        </a:p>
      </dsp:txBody>
      <dsp:txXfrm>
        <a:off x="3259327" y="2706624"/>
        <a:ext cx="1609344" cy="536448"/>
      </dsp:txXfrm>
    </dsp:sp>
    <dsp:sp modelId="{CB821399-046B-4B3A-918C-807229C05728}">
      <dsp:nvSpPr>
        <dsp:cNvPr id="0" name=""/>
        <dsp:cNvSpPr/>
      </dsp:nvSpPr>
      <dsp:spPr>
        <a:xfrm>
          <a:off x="2980266" y="3251200"/>
          <a:ext cx="2167466" cy="2167466"/>
        </a:xfrm>
        <a:prstGeom prst="ellipse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Components (pure </a:t>
          </a:r>
          <a:r>
            <a:rPr lang="fr-FR" sz="1900" kern="1200" err="1"/>
            <a:t>domain</a:t>
          </a:r>
          <a:r>
            <a:rPr lang="fr-FR" sz="1900" kern="1200"/>
            <a:t>)</a:t>
          </a:r>
          <a:endParaRPr lang="en-US" sz="1900" kern="1200"/>
        </a:p>
      </dsp:txBody>
      <dsp:txXfrm>
        <a:off x="3297684" y="3793066"/>
        <a:ext cx="1532630" cy="1083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D2032-A02B-4C7F-9A72-5E6C2879EE69}">
      <dsp:nvSpPr>
        <dsp:cNvPr id="0" name=""/>
        <dsp:cNvSpPr/>
      </dsp:nvSpPr>
      <dsp:spPr>
        <a:xfrm>
          <a:off x="3354" y="339"/>
          <a:ext cx="7165428" cy="1164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kern="1200"/>
            <a:t>Page (Class)</a:t>
          </a:r>
          <a:endParaRPr lang="en-US" sz="5400" kern="1200"/>
        </a:p>
      </dsp:txBody>
      <dsp:txXfrm>
        <a:off x="37472" y="34457"/>
        <a:ext cx="7097192" cy="1096623"/>
      </dsp:txXfrm>
    </dsp:sp>
    <dsp:sp modelId="{52EB68A0-41D2-4B9A-883D-4906E9ADB566}">
      <dsp:nvSpPr>
        <dsp:cNvPr id="0" name=""/>
        <dsp:cNvSpPr/>
      </dsp:nvSpPr>
      <dsp:spPr>
        <a:xfrm>
          <a:off x="3354" y="1290123"/>
          <a:ext cx="7165428" cy="11648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Main Component 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(Pure </a:t>
          </a:r>
          <a:r>
            <a:rPr lang="en-US" sz="2900" kern="1200" noProof="0"/>
            <a:t>Function</a:t>
          </a:r>
          <a:r>
            <a:rPr lang="fr-FR" sz="2900" kern="1200"/>
            <a:t>)</a:t>
          </a:r>
          <a:endParaRPr lang="en-US" sz="2900" kern="1200"/>
        </a:p>
      </dsp:txBody>
      <dsp:txXfrm>
        <a:off x="37472" y="1324241"/>
        <a:ext cx="7097192" cy="1096623"/>
      </dsp:txXfrm>
    </dsp:sp>
    <dsp:sp modelId="{A718B696-C18C-456A-A971-8034AC87D8FE}">
      <dsp:nvSpPr>
        <dsp:cNvPr id="0" name=""/>
        <dsp:cNvSpPr/>
      </dsp:nvSpPr>
      <dsp:spPr>
        <a:xfrm>
          <a:off x="3354" y="2579907"/>
          <a:ext cx="3509024" cy="11648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Component 1 (Pure </a:t>
          </a:r>
          <a:r>
            <a:rPr lang="en-US" sz="2900" kern="1200" noProof="0"/>
            <a:t>Function</a:t>
          </a:r>
          <a:r>
            <a:rPr lang="fr-FR" sz="2900" kern="1200"/>
            <a:t>)</a:t>
          </a:r>
          <a:endParaRPr lang="en-US" sz="2900" kern="1200"/>
        </a:p>
      </dsp:txBody>
      <dsp:txXfrm>
        <a:off x="37472" y="2614025"/>
        <a:ext cx="3440788" cy="1096623"/>
      </dsp:txXfrm>
    </dsp:sp>
    <dsp:sp modelId="{1ED93621-D784-4AB5-8F83-14AC5866B215}">
      <dsp:nvSpPr>
        <dsp:cNvPr id="0" name=""/>
        <dsp:cNvSpPr/>
      </dsp:nvSpPr>
      <dsp:spPr>
        <a:xfrm>
          <a:off x="3659758" y="2579907"/>
          <a:ext cx="3509024" cy="11648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Component 2 (Pure </a:t>
          </a:r>
          <a:r>
            <a:rPr lang="en-US" sz="2900" kern="1200" noProof="0"/>
            <a:t>Function</a:t>
          </a:r>
          <a:r>
            <a:rPr lang="fr-FR" sz="2900" kern="1200"/>
            <a:t>)</a:t>
          </a:r>
          <a:endParaRPr lang="en-US" sz="2900" kern="1200"/>
        </a:p>
      </dsp:txBody>
      <dsp:txXfrm>
        <a:off x="3693876" y="2614025"/>
        <a:ext cx="3440788" cy="1096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E1892-7CDC-4FF7-A1FE-85B4C7AF4E2D}">
      <dsp:nvSpPr>
        <dsp:cNvPr id="0" name=""/>
        <dsp:cNvSpPr/>
      </dsp:nvSpPr>
      <dsp:spPr>
        <a:xfrm>
          <a:off x="9426" y="1007325"/>
          <a:ext cx="1408666" cy="19721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5" tIns="330200" rIns="10982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Mutating(changing) the input(s) of the function.</a:t>
          </a:r>
        </a:p>
      </dsp:txBody>
      <dsp:txXfrm>
        <a:off x="9426" y="1756736"/>
        <a:ext cx="1408666" cy="1183279"/>
      </dsp:txXfrm>
    </dsp:sp>
    <dsp:sp modelId="{2B85EF17-AFB3-471A-BB80-4C84FED78FC1}">
      <dsp:nvSpPr>
        <dsp:cNvPr id="0" name=""/>
        <dsp:cNvSpPr/>
      </dsp:nvSpPr>
      <dsp:spPr>
        <a:xfrm>
          <a:off x="417939" y="1204538"/>
          <a:ext cx="591639" cy="5916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27" tIns="12700" rIns="46127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</a:p>
      </dsp:txBody>
      <dsp:txXfrm>
        <a:off x="504583" y="1291182"/>
        <a:ext cx="418351" cy="418351"/>
      </dsp:txXfrm>
    </dsp:sp>
    <dsp:sp modelId="{643BAED8-16C5-42C3-93F9-A7324DD5883F}">
      <dsp:nvSpPr>
        <dsp:cNvPr id="0" name=""/>
        <dsp:cNvSpPr/>
      </dsp:nvSpPr>
      <dsp:spPr>
        <a:xfrm>
          <a:off x="9426" y="2979386"/>
          <a:ext cx="140866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ED7AB-27EC-4971-B70E-290EBF05D1CC}">
      <dsp:nvSpPr>
        <dsp:cNvPr id="0" name=""/>
        <dsp:cNvSpPr/>
      </dsp:nvSpPr>
      <dsp:spPr>
        <a:xfrm>
          <a:off x="1558959" y="1007325"/>
          <a:ext cx="1408666" cy="197213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5" tIns="330200" rIns="10982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Depending on an outer state.</a:t>
          </a:r>
          <a:endParaRPr lang="en-US" sz="1100" kern="1200"/>
        </a:p>
      </dsp:txBody>
      <dsp:txXfrm>
        <a:off x="1558959" y="1756736"/>
        <a:ext cx="1408666" cy="1183279"/>
      </dsp:txXfrm>
    </dsp:sp>
    <dsp:sp modelId="{C2392557-D535-4141-825E-B4E6F2EFF928}">
      <dsp:nvSpPr>
        <dsp:cNvPr id="0" name=""/>
        <dsp:cNvSpPr/>
      </dsp:nvSpPr>
      <dsp:spPr>
        <a:xfrm>
          <a:off x="1967472" y="1204538"/>
          <a:ext cx="591639" cy="5916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27" tIns="12700" rIns="46127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</a:p>
      </dsp:txBody>
      <dsp:txXfrm>
        <a:off x="2054116" y="1291182"/>
        <a:ext cx="418351" cy="418351"/>
      </dsp:txXfrm>
    </dsp:sp>
    <dsp:sp modelId="{D87919A8-633D-4E90-A221-EC2D8FD13C68}">
      <dsp:nvSpPr>
        <dsp:cNvPr id="0" name=""/>
        <dsp:cNvSpPr/>
      </dsp:nvSpPr>
      <dsp:spPr>
        <a:xfrm>
          <a:off x="1558959" y="2979386"/>
          <a:ext cx="140866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0F991-1EE4-47C1-8832-3C332350DD04}">
      <dsp:nvSpPr>
        <dsp:cNvPr id="0" name=""/>
        <dsp:cNvSpPr/>
      </dsp:nvSpPr>
      <dsp:spPr>
        <a:xfrm>
          <a:off x="3108492" y="1007325"/>
          <a:ext cx="1408666" cy="197213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5" tIns="330200" rIns="10982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Querying/Updating DOM</a:t>
          </a:r>
        </a:p>
      </dsp:txBody>
      <dsp:txXfrm>
        <a:off x="3108492" y="1756736"/>
        <a:ext cx="1408666" cy="1183279"/>
      </dsp:txXfrm>
    </dsp:sp>
    <dsp:sp modelId="{7DAA01BA-21E4-453A-8C8E-68A143D3D353}">
      <dsp:nvSpPr>
        <dsp:cNvPr id="0" name=""/>
        <dsp:cNvSpPr/>
      </dsp:nvSpPr>
      <dsp:spPr>
        <a:xfrm>
          <a:off x="3517005" y="1204538"/>
          <a:ext cx="591639" cy="5916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27" tIns="12700" rIns="46127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</a:p>
      </dsp:txBody>
      <dsp:txXfrm>
        <a:off x="3603649" y="1291182"/>
        <a:ext cx="418351" cy="418351"/>
      </dsp:txXfrm>
    </dsp:sp>
    <dsp:sp modelId="{757847EA-8FA3-4A31-AAEC-28F7F47B2CBD}">
      <dsp:nvSpPr>
        <dsp:cNvPr id="0" name=""/>
        <dsp:cNvSpPr/>
      </dsp:nvSpPr>
      <dsp:spPr>
        <a:xfrm>
          <a:off x="3108492" y="2979386"/>
          <a:ext cx="140866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3E13E-06F8-4DB4-AE22-5D5820CF39C5}">
      <dsp:nvSpPr>
        <dsp:cNvPr id="0" name=""/>
        <dsp:cNvSpPr/>
      </dsp:nvSpPr>
      <dsp:spPr>
        <a:xfrm>
          <a:off x="4658025" y="1007325"/>
          <a:ext cx="1408666" cy="197213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5" tIns="330200" rIns="10982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Localstorage</a:t>
          </a:r>
          <a:r>
            <a:rPr lang="fr-FR" sz="1100" kern="1200"/>
            <a:t>, session, cookie, global variable</a:t>
          </a:r>
          <a:endParaRPr lang="en-US" sz="1100" kern="1200"/>
        </a:p>
      </dsp:txBody>
      <dsp:txXfrm>
        <a:off x="4658025" y="1756736"/>
        <a:ext cx="1408666" cy="1183279"/>
      </dsp:txXfrm>
    </dsp:sp>
    <dsp:sp modelId="{D5905152-228D-4F94-86C3-5E0AA8423C37}">
      <dsp:nvSpPr>
        <dsp:cNvPr id="0" name=""/>
        <dsp:cNvSpPr/>
      </dsp:nvSpPr>
      <dsp:spPr>
        <a:xfrm>
          <a:off x="5066538" y="1204538"/>
          <a:ext cx="591639" cy="5916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27" tIns="12700" rIns="46127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4</a:t>
          </a:r>
          <a:endParaRPr lang="en-US" sz="3100" kern="1200"/>
        </a:p>
      </dsp:txBody>
      <dsp:txXfrm>
        <a:off x="5153182" y="1291182"/>
        <a:ext cx="418351" cy="418351"/>
      </dsp:txXfrm>
    </dsp:sp>
    <dsp:sp modelId="{7C066E12-D874-45EE-BD3D-C7ACAA2CB6C3}">
      <dsp:nvSpPr>
        <dsp:cNvPr id="0" name=""/>
        <dsp:cNvSpPr/>
      </dsp:nvSpPr>
      <dsp:spPr>
        <a:xfrm>
          <a:off x="4658025" y="2979386"/>
          <a:ext cx="1408666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D4549-5D26-4BA5-9CD7-C47A9A94BE35}">
      <dsp:nvSpPr>
        <dsp:cNvPr id="0" name=""/>
        <dsp:cNvSpPr/>
      </dsp:nvSpPr>
      <dsp:spPr>
        <a:xfrm>
          <a:off x="6207558" y="1007325"/>
          <a:ext cx="1408666" cy="1972133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5" tIns="330200" rIns="10982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Logging(even in the console)</a:t>
          </a:r>
        </a:p>
      </dsp:txBody>
      <dsp:txXfrm>
        <a:off x="6207558" y="1756736"/>
        <a:ext cx="1408666" cy="1183279"/>
      </dsp:txXfrm>
    </dsp:sp>
    <dsp:sp modelId="{441CB08F-2657-4E1D-B002-D1E745B47C6C}">
      <dsp:nvSpPr>
        <dsp:cNvPr id="0" name=""/>
        <dsp:cNvSpPr/>
      </dsp:nvSpPr>
      <dsp:spPr>
        <a:xfrm>
          <a:off x="6616071" y="1204538"/>
          <a:ext cx="591639" cy="5916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27" tIns="12700" rIns="46127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</a:t>
          </a:r>
        </a:p>
      </dsp:txBody>
      <dsp:txXfrm>
        <a:off x="6702715" y="1291182"/>
        <a:ext cx="418351" cy="418351"/>
      </dsp:txXfrm>
    </dsp:sp>
    <dsp:sp modelId="{23844B66-9101-4E8D-B3C8-AE7A278A9B95}">
      <dsp:nvSpPr>
        <dsp:cNvPr id="0" name=""/>
        <dsp:cNvSpPr/>
      </dsp:nvSpPr>
      <dsp:spPr>
        <a:xfrm>
          <a:off x="6207558" y="2979386"/>
          <a:ext cx="1408666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74096-B798-478A-81CB-38183AA2D2FC}">
      <dsp:nvSpPr>
        <dsp:cNvPr id="0" name=""/>
        <dsp:cNvSpPr/>
      </dsp:nvSpPr>
      <dsp:spPr>
        <a:xfrm>
          <a:off x="7757091" y="1007325"/>
          <a:ext cx="1408666" cy="19721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5" tIns="330200" rIns="10982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Making an XHR/fetch call.</a:t>
          </a:r>
        </a:p>
      </dsp:txBody>
      <dsp:txXfrm>
        <a:off x="7757091" y="1756736"/>
        <a:ext cx="1408666" cy="1183279"/>
      </dsp:txXfrm>
    </dsp:sp>
    <dsp:sp modelId="{BA5DF185-4300-4DA4-8E86-9AFA6DE9F9AC}">
      <dsp:nvSpPr>
        <dsp:cNvPr id="0" name=""/>
        <dsp:cNvSpPr/>
      </dsp:nvSpPr>
      <dsp:spPr>
        <a:xfrm>
          <a:off x="8165604" y="1204538"/>
          <a:ext cx="591639" cy="5916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27" tIns="12700" rIns="46127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6</a:t>
          </a:r>
        </a:p>
      </dsp:txBody>
      <dsp:txXfrm>
        <a:off x="8252248" y="1291182"/>
        <a:ext cx="418351" cy="418351"/>
      </dsp:txXfrm>
    </dsp:sp>
    <dsp:sp modelId="{9036AA86-9962-40C4-8B64-11366DCFF7C1}">
      <dsp:nvSpPr>
        <dsp:cNvPr id="0" name=""/>
        <dsp:cNvSpPr/>
      </dsp:nvSpPr>
      <dsp:spPr>
        <a:xfrm>
          <a:off x="7757091" y="2979386"/>
          <a:ext cx="140866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0063A-5E11-4F44-A4AE-752E9D0C6BAB}">
      <dsp:nvSpPr>
        <dsp:cNvPr id="0" name=""/>
        <dsp:cNvSpPr/>
      </dsp:nvSpPr>
      <dsp:spPr>
        <a:xfrm>
          <a:off x="9306624" y="1007325"/>
          <a:ext cx="1408666" cy="197213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5" tIns="330200" rIns="109825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Routing</a:t>
          </a:r>
          <a:endParaRPr lang="en-US" sz="1100" kern="1200"/>
        </a:p>
      </dsp:txBody>
      <dsp:txXfrm>
        <a:off x="9306624" y="1756736"/>
        <a:ext cx="1408666" cy="1183279"/>
      </dsp:txXfrm>
    </dsp:sp>
    <dsp:sp modelId="{A8E99371-88F6-4C7F-B21B-2182F92F51C7}">
      <dsp:nvSpPr>
        <dsp:cNvPr id="0" name=""/>
        <dsp:cNvSpPr/>
      </dsp:nvSpPr>
      <dsp:spPr>
        <a:xfrm>
          <a:off x="9715137" y="1204538"/>
          <a:ext cx="591639" cy="5916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27" tIns="12700" rIns="46127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7</a:t>
          </a:r>
          <a:endParaRPr lang="en-US" sz="3100" kern="1200"/>
        </a:p>
      </dsp:txBody>
      <dsp:txXfrm>
        <a:off x="9801781" y="1291182"/>
        <a:ext cx="418351" cy="418351"/>
      </dsp:txXfrm>
    </dsp:sp>
    <dsp:sp modelId="{7E8B7D78-6555-4F4B-8B7F-A6E250A6F14B}">
      <dsp:nvSpPr>
        <dsp:cNvPr id="0" name=""/>
        <dsp:cNvSpPr/>
      </dsp:nvSpPr>
      <dsp:spPr>
        <a:xfrm>
          <a:off x="9306624" y="2979386"/>
          <a:ext cx="140866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1E186-68D7-4CC6-8364-D058652CC4B0}">
      <dsp:nvSpPr>
        <dsp:cNvPr id="0" name=""/>
        <dsp:cNvSpPr/>
      </dsp:nvSpPr>
      <dsp:spPr>
        <a:xfrm>
          <a:off x="0" y="493962"/>
          <a:ext cx="972026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7BB51-6DDA-42F1-A14C-872EB616B194}">
      <dsp:nvSpPr>
        <dsp:cNvPr id="0" name=""/>
        <dsp:cNvSpPr/>
      </dsp:nvSpPr>
      <dsp:spPr>
        <a:xfrm>
          <a:off x="486013" y="51162"/>
          <a:ext cx="6804183" cy="88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err="1"/>
            <a:t>Loading</a:t>
          </a:r>
          <a:endParaRPr lang="en-US" sz="3000" kern="1200"/>
        </a:p>
      </dsp:txBody>
      <dsp:txXfrm>
        <a:off x="529244" y="94393"/>
        <a:ext cx="6717721" cy="799138"/>
      </dsp:txXfrm>
    </dsp:sp>
    <dsp:sp modelId="{AB553567-1997-4810-90A0-AD3B27C43C07}">
      <dsp:nvSpPr>
        <dsp:cNvPr id="0" name=""/>
        <dsp:cNvSpPr/>
      </dsp:nvSpPr>
      <dsp:spPr>
        <a:xfrm>
          <a:off x="0" y="1854762"/>
          <a:ext cx="972026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BD93F-F12B-4501-998F-1F83126A6E5B}">
      <dsp:nvSpPr>
        <dsp:cNvPr id="0" name=""/>
        <dsp:cNvSpPr/>
      </dsp:nvSpPr>
      <dsp:spPr>
        <a:xfrm>
          <a:off x="486013" y="1411962"/>
          <a:ext cx="6804183" cy="88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err="1"/>
            <a:t>Error</a:t>
          </a:r>
          <a:endParaRPr lang="en-US" sz="3000" kern="1200"/>
        </a:p>
      </dsp:txBody>
      <dsp:txXfrm>
        <a:off x="529244" y="1455193"/>
        <a:ext cx="6717721" cy="799138"/>
      </dsp:txXfrm>
    </dsp:sp>
    <dsp:sp modelId="{E4D09DA5-A829-4026-9FEE-91464790DE6A}">
      <dsp:nvSpPr>
        <dsp:cNvPr id="0" name=""/>
        <dsp:cNvSpPr/>
      </dsp:nvSpPr>
      <dsp:spPr>
        <a:xfrm>
          <a:off x="0" y="3215562"/>
          <a:ext cx="972026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E91C0-DE10-43B5-8908-289B2221F74A}">
      <dsp:nvSpPr>
        <dsp:cNvPr id="0" name=""/>
        <dsp:cNvSpPr/>
      </dsp:nvSpPr>
      <dsp:spPr>
        <a:xfrm>
          <a:off x="486013" y="2772762"/>
          <a:ext cx="6804183" cy="88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err="1"/>
            <a:t>Success</a:t>
          </a:r>
          <a:endParaRPr lang="en-US" sz="3000" kern="1200"/>
        </a:p>
      </dsp:txBody>
      <dsp:txXfrm>
        <a:off x="529244" y="2815993"/>
        <a:ext cx="6717721" cy="799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989EB-CD43-40EB-9A7C-FC3A38744F21}">
      <dsp:nvSpPr>
        <dsp:cNvPr id="0" name=""/>
        <dsp:cNvSpPr/>
      </dsp:nvSpPr>
      <dsp:spPr>
        <a:xfrm>
          <a:off x="0" y="677499"/>
          <a:ext cx="5641974" cy="1140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SOU_CDG_CARTES_REQUEST</a:t>
          </a:r>
          <a:r>
            <a:rPr lang="en-US" sz="2500" kern="1200"/>
            <a:t>: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Page</a:t>
          </a:r>
          <a:endParaRPr lang="en-US" sz="2500" kern="1200"/>
        </a:p>
      </dsp:txBody>
      <dsp:txXfrm>
        <a:off x="55687" y="733186"/>
        <a:ext cx="5530600" cy="1029376"/>
      </dsp:txXfrm>
    </dsp:sp>
    <dsp:sp modelId="{6068C740-C59D-49A5-875F-902C293256C6}">
      <dsp:nvSpPr>
        <dsp:cNvPr id="0" name=""/>
        <dsp:cNvSpPr/>
      </dsp:nvSpPr>
      <dsp:spPr>
        <a:xfrm>
          <a:off x="0" y="1890250"/>
          <a:ext cx="5641974" cy="1140750"/>
        </a:xfrm>
        <a:prstGeom prst="roundRect">
          <a:avLst/>
        </a:prstGeom>
        <a:solidFill>
          <a:schemeClr val="accent2">
            <a:hueOff val="-2869335"/>
            <a:satOff val="2538"/>
            <a:lumOff val="451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SOU_CDG_CARTES_REQUEST_ERROR</a:t>
          </a:r>
          <a:r>
            <a:rPr lang="en-US" sz="2500" kern="1200"/>
            <a:t>: </a:t>
          </a:r>
          <a:r>
            <a:rPr lang="fr-FR" sz="2500" kern="1200"/>
            <a:t>Saga Service</a:t>
          </a:r>
          <a:endParaRPr lang="en-US" sz="2500" kern="1200"/>
        </a:p>
      </dsp:txBody>
      <dsp:txXfrm>
        <a:off x="55687" y="1945937"/>
        <a:ext cx="5530600" cy="1029376"/>
      </dsp:txXfrm>
    </dsp:sp>
    <dsp:sp modelId="{007B823D-253A-41CD-B4EA-1B0A65F19B33}">
      <dsp:nvSpPr>
        <dsp:cNvPr id="0" name=""/>
        <dsp:cNvSpPr/>
      </dsp:nvSpPr>
      <dsp:spPr>
        <a:xfrm>
          <a:off x="0" y="3103000"/>
          <a:ext cx="5641974" cy="1140750"/>
        </a:xfrm>
        <a:prstGeom prst="roundRect">
          <a:avLst/>
        </a:prstGeom>
        <a:solidFill>
          <a:schemeClr val="accent2">
            <a:hueOff val="-5738671"/>
            <a:satOff val="5077"/>
            <a:lumOff val="90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SOU_CDG_CARTES_REQUEST_SUCCESS</a:t>
          </a:r>
          <a:r>
            <a:rPr lang="en-US" sz="2500" kern="1200"/>
            <a:t>: </a:t>
          </a:r>
          <a:r>
            <a:rPr lang="fr-FR" sz="2500" kern="1200"/>
            <a:t>Saga Service</a:t>
          </a:r>
          <a:endParaRPr lang="en-US" sz="2500" kern="1200"/>
        </a:p>
      </dsp:txBody>
      <dsp:txXfrm>
        <a:off x="55687" y="3158687"/>
        <a:ext cx="5530600" cy="10293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894FF-5EF8-4857-8D99-0A510110B8DA}">
      <dsp:nvSpPr>
        <dsp:cNvPr id="0" name=""/>
        <dsp:cNvSpPr/>
      </dsp:nvSpPr>
      <dsp:spPr>
        <a:xfrm>
          <a:off x="0" y="360263"/>
          <a:ext cx="65960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F5D48-47B3-4324-9663-D01EE9D5AA5D}">
      <dsp:nvSpPr>
        <dsp:cNvPr id="0" name=""/>
        <dsp:cNvSpPr/>
      </dsp:nvSpPr>
      <dsp:spPr>
        <a:xfrm>
          <a:off x="329803" y="35543"/>
          <a:ext cx="4617244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521" tIns="0" rIns="17452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Single source of truth</a:t>
          </a:r>
          <a:r>
            <a:rPr lang="en-US" sz="2200" kern="1200"/>
            <a:t>.</a:t>
          </a:r>
        </a:p>
      </dsp:txBody>
      <dsp:txXfrm>
        <a:off x="361506" y="67246"/>
        <a:ext cx="4553838" cy="586034"/>
      </dsp:txXfrm>
    </dsp:sp>
    <dsp:sp modelId="{1FB3A3CA-8323-4387-AB80-2302630E90CA}">
      <dsp:nvSpPr>
        <dsp:cNvPr id="0" name=""/>
        <dsp:cNvSpPr/>
      </dsp:nvSpPr>
      <dsp:spPr>
        <a:xfrm>
          <a:off x="0" y="1358183"/>
          <a:ext cx="65960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DEE6C-AF14-418C-B29A-40F158DFA744}">
      <dsp:nvSpPr>
        <dsp:cNvPr id="0" name=""/>
        <dsp:cNvSpPr/>
      </dsp:nvSpPr>
      <dsp:spPr>
        <a:xfrm>
          <a:off x="329803" y="1033464"/>
          <a:ext cx="4617244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521" tIns="0" rIns="17452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State is readonly.</a:t>
          </a:r>
          <a:endParaRPr lang="en-US" sz="2200" kern="1200"/>
        </a:p>
      </dsp:txBody>
      <dsp:txXfrm>
        <a:off x="361506" y="1065167"/>
        <a:ext cx="4553838" cy="586034"/>
      </dsp:txXfrm>
    </dsp:sp>
    <dsp:sp modelId="{7B17DD5C-DC0C-4B66-B94F-0613653BB9E0}">
      <dsp:nvSpPr>
        <dsp:cNvPr id="0" name=""/>
        <dsp:cNvSpPr/>
      </dsp:nvSpPr>
      <dsp:spPr>
        <a:xfrm>
          <a:off x="0" y="2356104"/>
          <a:ext cx="65960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F2610-BAEB-487D-BB02-DA78F3493470}">
      <dsp:nvSpPr>
        <dsp:cNvPr id="0" name=""/>
        <dsp:cNvSpPr/>
      </dsp:nvSpPr>
      <dsp:spPr>
        <a:xfrm>
          <a:off x="329803" y="2031383"/>
          <a:ext cx="4617244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521" tIns="0" rIns="17452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Reducers must be pure functions.</a:t>
          </a:r>
          <a:endParaRPr lang="en-US" sz="2200" kern="1200"/>
        </a:p>
      </dsp:txBody>
      <dsp:txXfrm>
        <a:off x="361506" y="2063086"/>
        <a:ext cx="4553838" cy="586034"/>
      </dsp:txXfrm>
    </dsp:sp>
    <dsp:sp modelId="{939ADC8F-062F-40AA-ACA3-B9D01DEA0839}">
      <dsp:nvSpPr>
        <dsp:cNvPr id="0" name=""/>
        <dsp:cNvSpPr/>
      </dsp:nvSpPr>
      <dsp:spPr>
        <a:xfrm>
          <a:off x="0" y="3354024"/>
          <a:ext cx="65960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153C4-0182-4CB1-B4EB-606B86FA45D4}">
      <dsp:nvSpPr>
        <dsp:cNvPr id="0" name=""/>
        <dsp:cNvSpPr/>
      </dsp:nvSpPr>
      <dsp:spPr>
        <a:xfrm>
          <a:off x="329803" y="3029304"/>
          <a:ext cx="4617244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521" tIns="0" rIns="17452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Reusable state fragments.</a:t>
          </a:r>
          <a:endParaRPr lang="en-US" sz="2200" kern="1200"/>
        </a:p>
      </dsp:txBody>
      <dsp:txXfrm>
        <a:off x="361506" y="3061007"/>
        <a:ext cx="4553838" cy="586034"/>
      </dsp:txXfrm>
    </dsp:sp>
    <dsp:sp modelId="{59A29146-D27A-4CAB-9FF5-52165FC131B1}">
      <dsp:nvSpPr>
        <dsp:cNvPr id="0" name=""/>
        <dsp:cNvSpPr/>
      </dsp:nvSpPr>
      <dsp:spPr>
        <a:xfrm>
          <a:off x="0" y="4351944"/>
          <a:ext cx="65960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2A65A-AE4D-4D8C-B129-45571E24D4A9}">
      <dsp:nvSpPr>
        <dsp:cNvPr id="0" name=""/>
        <dsp:cNvSpPr/>
      </dsp:nvSpPr>
      <dsp:spPr>
        <a:xfrm>
          <a:off x="329803" y="4027224"/>
          <a:ext cx="4617244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521" tIns="0" rIns="17452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Reusable actions.</a:t>
          </a:r>
          <a:endParaRPr lang="en-US" sz="2200" kern="1200"/>
        </a:p>
      </dsp:txBody>
      <dsp:txXfrm>
        <a:off x="361506" y="4058927"/>
        <a:ext cx="4553838" cy="586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8CCF7-AD9B-488A-A1BA-91F8EF084DB5}">
      <dsp:nvSpPr>
        <dsp:cNvPr id="0" name=""/>
        <dsp:cNvSpPr/>
      </dsp:nvSpPr>
      <dsp:spPr>
        <a:xfrm>
          <a:off x="3397792" y="146911"/>
          <a:ext cx="2915635" cy="1012561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EC45F-CCD0-486F-A7E6-743F4E5251BB}">
      <dsp:nvSpPr>
        <dsp:cNvPr id="0" name=""/>
        <dsp:cNvSpPr/>
      </dsp:nvSpPr>
      <dsp:spPr>
        <a:xfrm>
          <a:off x="4577608" y="2626332"/>
          <a:ext cx="565045" cy="361629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8F1520F-7DDF-47EC-81D0-EBAC1D36531F}">
      <dsp:nvSpPr>
        <dsp:cNvPr id="0" name=""/>
        <dsp:cNvSpPr/>
      </dsp:nvSpPr>
      <dsp:spPr>
        <a:xfrm>
          <a:off x="3504021" y="2915635"/>
          <a:ext cx="2712219" cy="67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Reducer Root</a:t>
          </a:r>
        </a:p>
      </dsp:txBody>
      <dsp:txXfrm>
        <a:off x="3504021" y="2915635"/>
        <a:ext cx="2712219" cy="678054"/>
      </dsp:txXfrm>
    </dsp:sp>
    <dsp:sp modelId="{B0657E97-00D5-48D5-9D47-452AA3CF375B}">
      <dsp:nvSpPr>
        <dsp:cNvPr id="0" name=""/>
        <dsp:cNvSpPr/>
      </dsp:nvSpPr>
      <dsp:spPr>
        <a:xfrm>
          <a:off x="4457818" y="1237675"/>
          <a:ext cx="1017082" cy="10170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R3</a:t>
          </a:r>
        </a:p>
      </dsp:txBody>
      <dsp:txXfrm>
        <a:off x="4606766" y="1386623"/>
        <a:ext cx="719186" cy="719186"/>
      </dsp:txXfrm>
    </dsp:sp>
    <dsp:sp modelId="{9A40F0BC-007D-45BF-93A5-0675576AC45E}">
      <dsp:nvSpPr>
        <dsp:cNvPr id="0" name=""/>
        <dsp:cNvSpPr/>
      </dsp:nvSpPr>
      <dsp:spPr>
        <a:xfrm>
          <a:off x="3730039" y="474638"/>
          <a:ext cx="1017082" cy="1017082"/>
        </a:xfrm>
        <a:prstGeom prst="ellipse">
          <a:avLst/>
        </a:prstGeom>
        <a:solidFill>
          <a:schemeClr val="accent2">
            <a:hueOff val="-2869335"/>
            <a:satOff val="2538"/>
            <a:lumOff val="45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R2</a:t>
          </a:r>
        </a:p>
      </dsp:txBody>
      <dsp:txXfrm>
        <a:off x="3878987" y="623586"/>
        <a:ext cx="719186" cy="719186"/>
      </dsp:txXfrm>
    </dsp:sp>
    <dsp:sp modelId="{DEEA8A19-BA13-4EE9-A75A-105DB31CD2F8}">
      <dsp:nvSpPr>
        <dsp:cNvPr id="0" name=""/>
        <dsp:cNvSpPr/>
      </dsp:nvSpPr>
      <dsp:spPr>
        <a:xfrm>
          <a:off x="4769723" y="228730"/>
          <a:ext cx="1017082" cy="1017082"/>
        </a:xfrm>
        <a:prstGeom prst="ellipse">
          <a:avLst/>
        </a:prstGeom>
        <a:solidFill>
          <a:schemeClr val="accent2">
            <a:hueOff val="-5738671"/>
            <a:satOff val="5077"/>
            <a:lumOff val="90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R1</a:t>
          </a:r>
        </a:p>
      </dsp:txBody>
      <dsp:txXfrm>
        <a:off x="4918671" y="377678"/>
        <a:ext cx="719186" cy="719186"/>
      </dsp:txXfrm>
    </dsp:sp>
    <dsp:sp modelId="{80E6B414-9CDC-42C4-B7B4-6756F34C8522}">
      <dsp:nvSpPr>
        <dsp:cNvPr id="0" name=""/>
        <dsp:cNvSpPr/>
      </dsp:nvSpPr>
      <dsp:spPr>
        <a:xfrm>
          <a:off x="3278003" y="22601"/>
          <a:ext cx="3164255" cy="253140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48951-4672-499E-91C5-A50931BD5354}">
      <dsp:nvSpPr>
        <dsp:cNvPr id="0" name=""/>
        <dsp:cNvSpPr/>
      </dsp:nvSpPr>
      <dsp:spPr>
        <a:xfrm>
          <a:off x="3397792" y="146911"/>
          <a:ext cx="2915635" cy="101256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AB72C-0E5C-4022-81A3-E5DBE8403E60}">
      <dsp:nvSpPr>
        <dsp:cNvPr id="0" name=""/>
        <dsp:cNvSpPr/>
      </dsp:nvSpPr>
      <dsp:spPr>
        <a:xfrm>
          <a:off x="4577608" y="2626332"/>
          <a:ext cx="565045" cy="361629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C9B17C-29FF-4F6D-97E7-3BD1C51441D4}">
      <dsp:nvSpPr>
        <dsp:cNvPr id="0" name=""/>
        <dsp:cNvSpPr/>
      </dsp:nvSpPr>
      <dsp:spPr>
        <a:xfrm>
          <a:off x="3504021" y="2915635"/>
          <a:ext cx="2712219" cy="67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Saga Root par </a:t>
          </a:r>
          <a:r>
            <a:rPr lang="fr-FR" sz="2000" kern="1200" err="1"/>
            <a:t>feature</a:t>
          </a:r>
          <a:endParaRPr lang="fr-FR" sz="2000" kern="1200"/>
        </a:p>
      </dsp:txBody>
      <dsp:txXfrm>
        <a:off x="3504021" y="2915635"/>
        <a:ext cx="2712219" cy="678054"/>
      </dsp:txXfrm>
    </dsp:sp>
    <dsp:sp modelId="{083BCE41-B939-4B63-9CED-226CD75E199F}">
      <dsp:nvSpPr>
        <dsp:cNvPr id="0" name=""/>
        <dsp:cNvSpPr/>
      </dsp:nvSpPr>
      <dsp:spPr>
        <a:xfrm>
          <a:off x="4457818" y="1237675"/>
          <a:ext cx="1017082" cy="10170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S3</a:t>
          </a:r>
        </a:p>
      </dsp:txBody>
      <dsp:txXfrm>
        <a:off x="4606766" y="1386623"/>
        <a:ext cx="719186" cy="719186"/>
      </dsp:txXfrm>
    </dsp:sp>
    <dsp:sp modelId="{556934C9-894D-438F-855E-A0849A14F164}">
      <dsp:nvSpPr>
        <dsp:cNvPr id="0" name=""/>
        <dsp:cNvSpPr/>
      </dsp:nvSpPr>
      <dsp:spPr>
        <a:xfrm>
          <a:off x="3730039" y="474638"/>
          <a:ext cx="1017082" cy="10170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S2</a:t>
          </a:r>
        </a:p>
      </dsp:txBody>
      <dsp:txXfrm>
        <a:off x="3878987" y="623586"/>
        <a:ext cx="719186" cy="719186"/>
      </dsp:txXfrm>
    </dsp:sp>
    <dsp:sp modelId="{883EF38E-B505-4BAC-A7CE-47B023A11BF8}">
      <dsp:nvSpPr>
        <dsp:cNvPr id="0" name=""/>
        <dsp:cNvSpPr/>
      </dsp:nvSpPr>
      <dsp:spPr>
        <a:xfrm>
          <a:off x="4769723" y="228730"/>
          <a:ext cx="1017082" cy="10170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S1</a:t>
          </a:r>
        </a:p>
      </dsp:txBody>
      <dsp:txXfrm>
        <a:off x="4918671" y="377678"/>
        <a:ext cx="719186" cy="719186"/>
      </dsp:txXfrm>
    </dsp:sp>
    <dsp:sp modelId="{9F895AEE-A198-495B-8194-A8743512DCE1}">
      <dsp:nvSpPr>
        <dsp:cNvPr id="0" name=""/>
        <dsp:cNvSpPr/>
      </dsp:nvSpPr>
      <dsp:spPr>
        <a:xfrm>
          <a:off x="3278003" y="22601"/>
          <a:ext cx="3164255" cy="253140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311D2-F4C0-41E3-A979-F34C845886AD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164A6-2441-42C2-B4B0-B8BE1C9B2BC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826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164A6-2441-42C2-B4B0-B8BE1C9B2BC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70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18FB-FE10-416F-A2AC-24D7EB2832C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00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66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04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13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62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43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71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0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74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61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50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24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804BC7F-5EBC-4883-98C8-3D68D1B367DA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C361669-5037-4E85-BC12-2082317B520C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71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0.xml"/><Relationship Id="rId7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hyperlink" Target="https://xblocks.socgen/#/client/awt-react-optimisation-webpack?id=e-limiter-l39utilisation-de-useselector-redux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github.fr.world.socgen/SocleDigitalClient/sg_npm_dgt_awt_react-cli#-awt-react-cl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cle.applis.bad.socgen/icd/demo/#demo/docs/client/awt-v4-phases-developpement-react.md" TargetMode="External"/><Relationship Id="rId7" Type="http://schemas.openxmlformats.org/officeDocument/2006/relationships/hyperlink" Target="http://socle.applis.bad.socgen/icd/demo/#/getting-started/awt-react-formation-architecture.md" TargetMode="External"/><Relationship Id="rId2" Type="http://schemas.openxmlformats.org/officeDocument/2006/relationships/hyperlink" Target="http://socle.applis.bad.socgen/icd/demo/#demo/docs/client/awt-v4-architecture-front-react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github.fr.world.socgen/AppliDigitalClient/bddf_awt_wtr/" TargetMode="External"/><Relationship Id="rId5" Type="http://schemas.openxmlformats.org/officeDocument/2006/relationships/hyperlink" Target="http://socle.applis.bad.socgen/icd/demo/#demo/docs/client/awt-v4-axios-redux-saga.md" TargetMode="External"/><Relationship Id="rId4" Type="http://schemas.openxmlformats.org/officeDocument/2006/relationships/hyperlink" Target="http://socle.applis.bad.socgen/icd/demo/#demo/docs/client/awt-v4-pattern-react.m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Rectangle 12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8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29" name="Straight Connector 12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A028F96-E1BF-46A3-91D7-67C1C51F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Architecture &amp; asynchronous </a:t>
            </a:r>
            <a:br>
              <a:rPr lang="en-US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(redux &amp; saga)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571D94-0C9E-48EB-92BA-19A85EB2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BDDF SOCLE - 2023</a:t>
            </a:r>
          </a:p>
        </p:txBody>
      </p:sp>
      <p:pic>
        <p:nvPicPr>
          <p:cNvPr id="1034" name="Picture 10" descr="Redux In Web Workers: Off-Main-Thread Redux Reducers and Middleware">
            <a:extLst>
              <a:ext uri="{FF2B5EF4-FFF2-40B4-BE49-F238E27FC236}">
                <a16:creationId xmlns:a16="http://schemas.microsoft.com/office/drawing/2014/main" id="{D27C5EE3-5688-4B98-A8ED-AAE7041F0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 r="-3" b="14529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9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9B8B-DE45-4A15-9C07-DC647917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Redux &amp; saga workflow</a:t>
            </a:r>
            <a:endParaRPr lang="en-US"/>
          </a:p>
        </p:txBody>
      </p:sp>
      <p:pic>
        <p:nvPicPr>
          <p:cNvPr id="4" name="Google Shape;686;p73">
            <a:extLst>
              <a:ext uri="{FF2B5EF4-FFF2-40B4-BE49-F238E27FC236}">
                <a16:creationId xmlns:a16="http://schemas.microsoft.com/office/drawing/2014/main" id="{CAE56DBE-176B-4954-8EFB-29CECB9298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6446" y="2630692"/>
            <a:ext cx="6273051" cy="32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F19FEDE-83C8-4508-B728-2DFA4043F4D0}"/>
              </a:ext>
            </a:extLst>
          </p:cNvPr>
          <p:cNvSpPr/>
          <p:nvPr/>
        </p:nvSpPr>
        <p:spPr>
          <a:xfrm>
            <a:off x="6938500" y="5729614"/>
            <a:ext cx="406400" cy="36945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E941ECD-200A-49B7-AA37-462D567E2285}"/>
              </a:ext>
            </a:extLst>
          </p:cNvPr>
          <p:cNvSpPr/>
          <p:nvPr/>
        </p:nvSpPr>
        <p:spPr>
          <a:xfrm>
            <a:off x="6938500" y="2650144"/>
            <a:ext cx="406400" cy="36945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15835C3-5A43-478B-A154-BC6291BB248F}"/>
              </a:ext>
            </a:extLst>
          </p:cNvPr>
          <p:cNvSpPr/>
          <p:nvPr/>
        </p:nvSpPr>
        <p:spPr>
          <a:xfrm>
            <a:off x="10749280" y="2650144"/>
            <a:ext cx="406400" cy="36945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E3FE10F-0BD8-4CED-9FCF-5C10FAE42F5F}"/>
              </a:ext>
            </a:extLst>
          </p:cNvPr>
          <p:cNvSpPr/>
          <p:nvPr/>
        </p:nvSpPr>
        <p:spPr>
          <a:xfrm>
            <a:off x="10745440" y="5360158"/>
            <a:ext cx="406400" cy="369456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5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EC26505-4324-4249-83AA-C3BD4224D5E7}"/>
              </a:ext>
            </a:extLst>
          </p:cNvPr>
          <p:cNvSpPr/>
          <p:nvPr/>
        </p:nvSpPr>
        <p:spPr>
          <a:xfrm>
            <a:off x="1520591" y="3551432"/>
            <a:ext cx="2068946" cy="14421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Saga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F8AB84C-2740-42B0-9F36-F81B673A0875}"/>
              </a:ext>
            </a:extLst>
          </p:cNvPr>
          <p:cNvCxnSpPr>
            <a:stCxn id="4" idx="1"/>
            <a:endCxn id="9" idx="6"/>
          </p:cNvCxnSpPr>
          <p:nvPr/>
        </p:nvCxnSpPr>
        <p:spPr>
          <a:xfrm flipH="1">
            <a:off x="3589537" y="4272517"/>
            <a:ext cx="1246909" cy="0"/>
          </a:xfrm>
          <a:prstGeom prst="straightConnector1">
            <a:avLst/>
          </a:prstGeom>
          <a:ln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0B1E685D-E02A-441B-AB0F-F07FDD305EF2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3545762" y="2173968"/>
            <a:ext cx="386766" cy="2368162"/>
          </a:xfrm>
          <a:prstGeom prst="bentConnector2">
            <a:avLst/>
          </a:prstGeom>
          <a:ln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entagone 11">
            <a:extLst>
              <a:ext uri="{FF2B5EF4-FFF2-40B4-BE49-F238E27FC236}">
                <a16:creationId xmlns:a16="http://schemas.microsoft.com/office/drawing/2014/main" id="{59FF7D0D-4F44-4AA3-BBEC-8C3CE534069A}"/>
              </a:ext>
            </a:extLst>
          </p:cNvPr>
          <p:cNvSpPr/>
          <p:nvPr/>
        </p:nvSpPr>
        <p:spPr>
          <a:xfrm>
            <a:off x="240460" y="5120618"/>
            <a:ext cx="1679462" cy="1108368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Backend</a:t>
            </a: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C8DE6B1D-62CE-41FD-951D-28DB86906CDD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rot="5400000" flipH="1" flipV="1">
            <a:off x="876341" y="4476368"/>
            <a:ext cx="848101" cy="440400"/>
          </a:xfrm>
          <a:prstGeom prst="bentConnector2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A60C4D8F-F517-40FD-A2FE-295D11B80EA8}"/>
              </a:ext>
            </a:extLst>
          </p:cNvPr>
          <p:cNvSpPr/>
          <p:nvPr/>
        </p:nvSpPr>
        <p:spPr>
          <a:xfrm>
            <a:off x="3928510" y="3693334"/>
            <a:ext cx="537557" cy="452674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2b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C3DBD05-AA7F-4A87-A5B8-3E45CC521A74}"/>
              </a:ext>
            </a:extLst>
          </p:cNvPr>
          <p:cNvSpPr/>
          <p:nvPr/>
        </p:nvSpPr>
        <p:spPr>
          <a:xfrm>
            <a:off x="5971310" y="3551432"/>
            <a:ext cx="537557" cy="452674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2a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2D1EABA-F2B1-42B3-8AC6-44294A2D5C03}"/>
              </a:ext>
            </a:extLst>
          </p:cNvPr>
          <p:cNvSpPr/>
          <p:nvPr/>
        </p:nvSpPr>
        <p:spPr>
          <a:xfrm>
            <a:off x="3928509" y="2608535"/>
            <a:ext cx="537557" cy="452674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7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54A11EC-9E17-4BD8-AB75-FBF6ED62458C}"/>
              </a:ext>
            </a:extLst>
          </p:cNvPr>
          <p:cNvSpPr/>
          <p:nvPr/>
        </p:nvSpPr>
        <p:spPr>
          <a:xfrm>
            <a:off x="811413" y="3685638"/>
            <a:ext cx="537557" cy="452674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34B5F-A4D2-4480-AA5C-2C3173C89C33}"/>
              </a:ext>
            </a:extLst>
          </p:cNvPr>
          <p:cNvSpPr/>
          <p:nvPr/>
        </p:nvSpPr>
        <p:spPr>
          <a:xfrm>
            <a:off x="5039647" y="2041236"/>
            <a:ext cx="6796116" cy="4187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3697D7-E597-426C-84B2-FBC3E3F921EB}"/>
              </a:ext>
            </a:extLst>
          </p:cNvPr>
          <p:cNvSpPr txBox="1"/>
          <p:nvPr/>
        </p:nvSpPr>
        <p:spPr>
          <a:xfrm>
            <a:off x="7771497" y="631913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Pure domain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6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ED9C6A-9276-4971-9F2C-59A8BDF3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914346" cy="5571066"/>
          </a:xfrm>
        </p:spPr>
        <p:txBody>
          <a:bodyPr>
            <a:normAutofit/>
          </a:bodyPr>
          <a:lstStyle/>
          <a:p>
            <a:r>
              <a:rPr lang="en-US"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One-way communication flow</a:t>
            </a:r>
            <a:endParaRPr lang="fr-F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Redux Sagas. In this article, I will walk you… | by Chirpy_me | Medium">
            <a:extLst>
              <a:ext uri="{FF2B5EF4-FFF2-40B4-BE49-F238E27FC236}">
                <a16:creationId xmlns:a16="http://schemas.microsoft.com/office/drawing/2014/main" id="{C52455BA-3F12-4007-ADB9-7EEF9978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6" y="643467"/>
            <a:ext cx="7635393" cy="572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07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7679E-AF4F-462F-ABBA-656B797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fr-FR"/>
              <a:t>Actions types</a:t>
            </a:r>
            <a:endParaRPr lang="en-US"/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594B30C3-7141-F4DB-178A-C0D26D4E0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143793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9CB23C3D-E105-4AC0-BF7A-294D92921D6D}"/>
              </a:ext>
            </a:extLst>
          </p:cNvPr>
          <p:cNvSpPr txBox="1"/>
          <p:nvPr/>
        </p:nvSpPr>
        <p:spPr>
          <a:xfrm>
            <a:off x="8459469" y="1604168"/>
            <a:ext cx="3252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{</a:t>
            </a:r>
          </a:p>
          <a:p>
            <a:r>
              <a:rPr lang="fr-FR" sz="1200"/>
              <a:t> type: </a:t>
            </a:r>
            <a:r>
              <a:rPr lang="fr-FR" sz="1200" b="1"/>
              <a:t>SOU_CDG_CARTES_REQUEST</a:t>
            </a:r>
            <a:r>
              <a:rPr lang="fr-FR" sz="1200"/>
              <a:t>,</a:t>
            </a:r>
          </a:p>
          <a:p>
            <a:r>
              <a:rPr lang="fr-FR" sz="1200"/>
              <a:t> </a:t>
            </a:r>
            <a:r>
              <a:rPr lang="fr-FR" sz="1200" err="1"/>
              <a:t>payload</a:t>
            </a:r>
            <a:r>
              <a:rPr lang="fr-FR" sz="1200"/>
              <a:t>: {</a:t>
            </a:r>
          </a:p>
          <a:p>
            <a:r>
              <a:rPr lang="fr-FR" sz="1200"/>
              <a:t>    </a:t>
            </a:r>
            <a:r>
              <a:rPr lang="fr-FR" sz="1200" err="1"/>
              <a:t>token</a:t>
            </a:r>
            <a:r>
              <a:rPr lang="fr-FR" sz="1200"/>
              <a:t>: 123,</a:t>
            </a:r>
          </a:p>
          <a:p>
            <a:r>
              <a:rPr lang="fr-FR" sz="1200"/>
              <a:t> },</a:t>
            </a:r>
          </a:p>
          <a:p>
            <a:r>
              <a:rPr lang="fr-FR" sz="1200"/>
              <a:t>}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D8CEEEB-9D7B-4A44-9BB9-8084D85A3261}"/>
              </a:ext>
            </a:extLst>
          </p:cNvPr>
          <p:cNvSpPr txBox="1"/>
          <p:nvPr/>
        </p:nvSpPr>
        <p:spPr>
          <a:xfrm>
            <a:off x="8459470" y="4903113"/>
            <a:ext cx="359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{</a:t>
            </a:r>
          </a:p>
          <a:p>
            <a:r>
              <a:rPr lang="fr-FR" sz="1200"/>
              <a:t> type: </a:t>
            </a:r>
            <a:r>
              <a:rPr lang="fr-FR" sz="1200" b="1"/>
              <a:t>SOU_CDG_CARTES_REQUEST_SUCCESS</a:t>
            </a:r>
            <a:r>
              <a:rPr lang="fr-FR" sz="1200"/>
              <a:t>,</a:t>
            </a:r>
          </a:p>
          <a:p>
            <a:r>
              <a:rPr lang="fr-FR" sz="1200"/>
              <a:t> data: </a:t>
            </a:r>
            <a:r>
              <a:rPr lang="fr-FR" sz="1200" err="1"/>
              <a:t>cartesList</a:t>
            </a:r>
            <a:r>
              <a:rPr lang="fr-FR" sz="1200"/>
              <a:t>,</a:t>
            </a:r>
          </a:p>
          <a:p>
            <a:r>
              <a:rPr lang="fr-FR" sz="1200"/>
              <a:t>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C60BFC6-633B-4EC0-8CAA-5CEF21425BB5}"/>
              </a:ext>
            </a:extLst>
          </p:cNvPr>
          <p:cNvSpPr txBox="1"/>
          <p:nvPr/>
        </p:nvSpPr>
        <p:spPr>
          <a:xfrm>
            <a:off x="8459469" y="3468843"/>
            <a:ext cx="359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{</a:t>
            </a:r>
          </a:p>
          <a:p>
            <a:r>
              <a:rPr lang="fr-FR" sz="1200"/>
              <a:t> type: </a:t>
            </a:r>
            <a:r>
              <a:rPr lang="fr-FR" sz="1200" b="1"/>
              <a:t>SOU_CDG_CARTES_REQUEST_ERROR</a:t>
            </a:r>
            <a:r>
              <a:rPr lang="fr-FR" sz="1200"/>
              <a:t>,</a:t>
            </a:r>
          </a:p>
          <a:p>
            <a:r>
              <a:rPr lang="fr-FR" sz="1200"/>
              <a:t> </a:t>
            </a:r>
            <a:r>
              <a:rPr lang="fr-FR" sz="1200" err="1"/>
              <a:t>error</a:t>
            </a:r>
            <a:r>
              <a:rPr lang="fr-FR" sz="1200"/>
              <a:t>,</a:t>
            </a:r>
          </a:p>
          <a:p>
            <a:r>
              <a:rPr lang="fr-FR" sz="12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22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8C511C-5D76-4FA9-86D9-B9CF575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dispatch actions ?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5F06040-D6E9-4183-9F5F-A6DD069E4E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406893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763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ED9C6A-9276-4971-9F2C-59A8BDF3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fr-FR"/>
              <a:t>Redux - Rules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E562392-C587-3E94-9DD1-23BFDA8354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883260"/>
              </p:ext>
            </p:extLst>
          </p:nvPr>
        </p:nvGraphicFramePr>
        <p:xfrm>
          <a:off x="942975" y="933450"/>
          <a:ext cx="6596063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014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0784CE-9DD4-4C2D-88B9-D219730A4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9DAE73-E9BE-4352-99F3-6391787A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does it work technically?</a:t>
            </a:r>
          </a:p>
        </p:txBody>
      </p:sp>
      <p:pic>
        <p:nvPicPr>
          <p:cNvPr id="5" name="Graphic 5" descr="Point d’interrogation avec un remplissage uni">
            <a:extLst>
              <a:ext uri="{FF2B5EF4-FFF2-40B4-BE49-F238E27FC236}">
                <a16:creationId xmlns:a16="http://schemas.microsoft.com/office/drawing/2014/main" id="{5A339B43-C59A-4265-A476-B422B6856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33999" y="1422615"/>
            <a:ext cx="3993942" cy="399394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0A410A-1838-4131-95A6-2BE4F8D41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9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AAD3464-8A91-4AAF-8B79-7FE137320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017" y="26715"/>
            <a:ext cx="5107709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state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state?.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state?.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state?.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SouCdgSelectCardProvider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SouCdgSelectCardProvider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ED888B76-C016-45A0-82A4-6D3491A3F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017" y="4931393"/>
            <a:ext cx="5107708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staff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componentDidMount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initPage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initPage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() =&gt;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requestCartesList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=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requestCartesList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684105A-AFBA-4A25-BE31-BD3F3BD3B86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950694" y="5900889"/>
            <a:ext cx="181032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2">
            <a:extLst>
              <a:ext uri="{FF2B5EF4-FFF2-40B4-BE49-F238E27FC236}">
                <a16:creationId xmlns:a16="http://schemas.microsoft.com/office/drawing/2014/main" id="{4046D27F-BE66-4662-A2C6-E9157DCA3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18" y="4589180"/>
            <a:ext cx="4793676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SouCdgActionTypes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SouCdgActionTypes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SOU_CDG_CARTES_REQUEST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=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SouCdgActionTypes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SouCdgSelectCardDispatcher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requestCartesList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SOU_CDG_CARTES_REQUEST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SouCdgSelectCardDispatcher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61796EE-87C9-461A-BFE5-CC181F0CD978}"/>
              </a:ext>
            </a:extLst>
          </p:cNvPr>
          <p:cNvCxnSpPr>
            <a:cxnSpLocks/>
          </p:cNvCxnSpPr>
          <p:nvPr/>
        </p:nvCxnSpPr>
        <p:spPr>
          <a:xfrm flipH="1">
            <a:off x="5144653" y="704106"/>
            <a:ext cx="161636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8492EF-D19D-4F6B-97AB-D16FAA0A1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18" y="162595"/>
            <a:ext cx="4987636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(state =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initialState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action) =&gt;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 SOU_CDG_CARTES_REQUEST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...state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 SOU_CDG_CARTES_REQUEST_SUCCESS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...state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 SOU_CDG_CARTES_REQUEST_FAILURE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...state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otherwise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({}))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AFEE38A-1907-4A83-8E91-A37F93543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017" y="1874986"/>
            <a:ext cx="5107708" cy="30162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SouCdgSelectCardProvider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SouCdgSelectCardDispatcher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'../../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AwtContextFragment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=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SouCdgSelectCardProvider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@Reduxify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(state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state to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extract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AwtContextFragment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(state)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(state)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actions to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SouCdgSelectCardDispatcher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SouCdgSelectCardFicheProduitPage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 {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EF116B9-9563-4462-A881-44248051BD1A}"/>
              </a:ext>
            </a:extLst>
          </p:cNvPr>
          <p:cNvCxnSpPr>
            <a:cxnSpLocks/>
          </p:cNvCxnSpPr>
          <p:nvPr/>
        </p:nvCxnSpPr>
        <p:spPr>
          <a:xfrm>
            <a:off x="10811165" y="1572877"/>
            <a:ext cx="0" cy="780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6281F33-291B-4D41-994A-D18573D79CBD}"/>
              </a:ext>
            </a:extLst>
          </p:cNvPr>
          <p:cNvCxnSpPr>
            <a:cxnSpLocks/>
          </p:cNvCxnSpPr>
          <p:nvPr/>
        </p:nvCxnSpPr>
        <p:spPr>
          <a:xfrm flipV="1">
            <a:off x="4345710" y="3643447"/>
            <a:ext cx="0" cy="1094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1E72E372-F637-4649-A5B7-9EE4E65D6737}"/>
              </a:ext>
            </a:extLst>
          </p:cNvPr>
          <p:cNvSpPr/>
          <p:nvPr/>
        </p:nvSpPr>
        <p:spPr>
          <a:xfrm>
            <a:off x="5899059" y="3166381"/>
            <a:ext cx="369454" cy="3786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104298D-2849-48B5-8D35-FBF7D82E0151}"/>
              </a:ext>
            </a:extLst>
          </p:cNvPr>
          <p:cNvSpPr txBox="1"/>
          <p:nvPr/>
        </p:nvSpPr>
        <p:spPr>
          <a:xfrm>
            <a:off x="5634181" y="3595696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connect</a:t>
            </a:r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377B12-3207-4349-98A3-C9B38BD3AEB7}"/>
              </a:ext>
            </a:extLst>
          </p:cNvPr>
          <p:cNvSpPr/>
          <p:nvPr/>
        </p:nvSpPr>
        <p:spPr>
          <a:xfrm>
            <a:off x="6624111" y="3383091"/>
            <a:ext cx="2021125" cy="3005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2FFCA3-03CA-4F66-BA3C-499AF4A1DA19}"/>
              </a:ext>
            </a:extLst>
          </p:cNvPr>
          <p:cNvSpPr/>
          <p:nvPr/>
        </p:nvSpPr>
        <p:spPr>
          <a:xfrm>
            <a:off x="6651819" y="6399300"/>
            <a:ext cx="3212617" cy="31553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F8D0F69-8B81-4FEE-89F2-98FAEEF02DE8}"/>
              </a:ext>
            </a:extLst>
          </p:cNvPr>
          <p:cNvSpPr/>
          <p:nvPr/>
        </p:nvSpPr>
        <p:spPr>
          <a:xfrm>
            <a:off x="5598057" y="5010209"/>
            <a:ext cx="369454" cy="3786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329D066-828B-4EB4-A1C8-8D48391A5805}"/>
              </a:ext>
            </a:extLst>
          </p:cNvPr>
          <p:cNvSpPr txBox="1"/>
          <p:nvPr/>
        </p:nvSpPr>
        <p:spPr>
          <a:xfrm>
            <a:off x="5295298" y="5440940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dispatch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DA7AB00-4128-45AB-89EC-B71DA73AB74C}"/>
              </a:ext>
            </a:extLst>
          </p:cNvPr>
          <p:cNvSpPr/>
          <p:nvPr/>
        </p:nvSpPr>
        <p:spPr>
          <a:xfrm>
            <a:off x="5769417" y="222720"/>
            <a:ext cx="369454" cy="3786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B9A7E61-37B0-4F97-BDEF-74B2F257EDDE}"/>
              </a:ext>
            </a:extLst>
          </p:cNvPr>
          <p:cNvSpPr txBox="1"/>
          <p:nvPr/>
        </p:nvSpPr>
        <p:spPr>
          <a:xfrm>
            <a:off x="5239755" y="716400"/>
            <a:ext cx="142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receive</a:t>
            </a:r>
            <a:r>
              <a:rPr lang="fr-FR"/>
              <a:t> state </a:t>
            </a:r>
          </a:p>
          <a:p>
            <a:pPr algn="ctr"/>
            <a:r>
              <a:rPr lang="fr-FR"/>
              <a:t>update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7F57454-B26F-4C2B-9247-CB4B499AC57C}"/>
              </a:ext>
            </a:extLst>
          </p:cNvPr>
          <p:cNvSpPr/>
          <p:nvPr/>
        </p:nvSpPr>
        <p:spPr>
          <a:xfrm>
            <a:off x="10926045" y="1912205"/>
            <a:ext cx="369454" cy="3786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5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79BA4DE-0B21-4CEF-BF91-0EB70733334E}"/>
              </a:ext>
            </a:extLst>
          </p:cNvPr>
          <p:cNvSpPr txBox="1"/>
          <p:nvPr/>
        </p:nvSpPr>
        <p:spPr>
          <a:xfrm>
            <a:off x="10440532" y="2405885"/>
            <a:ext cx="133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update </a:t>
            </a:r>
            <a:r>
              <a:rPr lang="fr-FR" err="1">
                <a:solidFill>
                  <a:schemeClr val="bg1"/>
                </a:solidFill>
              </a:rPr>
              <a:t>view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B832B7C-5881-406D-9751-78476E8DA01F}"/>
              </a:ext>
            </a:extLst>
          </p:cNvPr>
          <p:cNvSpPr/>
          <p:nvPr/>
        </p:nvSpPr>
        <p:spPr>
          <a:xfrm>
            <a:off x="3481291" y="3538419"/>
            <a:ext cx="369454" cy="3786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78494A1-6A1A-42C5-8FE1-4815955CBD2C}"/>
              </a:ext>
            </a:extLst>
          </p:cNvPr>
          <p:cNvSpPr txBox="1"/>
          <p:nvPr/>
        </p:nvSpPr>
        <p:spPr>
          <a:xfrm>
            <a:off x="2916179" y="3965028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update state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480EDD-410A-4C56-846B-BD898C11EE31}"/>
              </a:ext>
            </a:extLst>
          </p:cNvPr>
          <p:cNvSpPr/>
          <p:nvPr/>
        </p:nvSpPr>
        <p:spPr>
          <a:xfrm>
            <a:off x="86405" y="5720301"/>
            <a:ext cx="3534250" cy="67899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7EAA0A-CCCC-4D1F-9FFB-A89436EFEEDE}"/>
              </a:ext>
            </a:extLst>
          </p:cNvPr>
          <p:cNvSpPr/>
          <p:nvPr/>
        </p:nvSpPr>
        <p:spPr>
          <a:xfrm>
            <a:off x="325729" y="495475"/>
            <a:ext cx="3886053" cy="10902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22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444AFC-126B-4BD5-8E21-7981CEDAA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18" y="151179"/>
            <a:ext cx="5375564" cy="655564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configuration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formSubmitError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=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 {}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LoadingView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: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altLang="fr-FR" sz="100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souCdgCartesError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SouCdgSelectCardErrorView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altLang="fr-FR" sz="100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souCdgCartesError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onCallback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handleCallback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onSeeMore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handleSeeMore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onUpgrade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handleUpgrade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: (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SouCdgSelectCardForm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visuelInfo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parcoursId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parcoursId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onNextStep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onNextStep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onCallback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handleCallback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onSeeMore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handleSeeMore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&lt;/&gt;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1E8A1AE-3211-4722-87BD-AD4169B9CD13}"/>
              </a:ext>
            </a:extLst>
          </p:cNvPr>
          <p:cNvSpPr/>
          <p:nvPr/>
        </p:nvSpPr>
        <p:spPr>
          <a:xfrm>
            <a:off x="7045307" y="678355"/>
            <a:ext cx="369454" cy="3786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D755331-4204-4BE9-A12D-035CB5C6282B}"/>
              </a:ext>
            </a:extLst>
          </p:cNvPr>
          <p:cNvSpPr txBox="1"/>
          <p:nvPr/>
        </p:nvSpPr>
        <p:spPr>
          <a:xfrm>
            <a:off x="6557820" y="1146031"/>
            <a:ext cx="133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update </a:t>
            </a:r>
            <a:r>
              <a:rPr lang="fr-FR" err="1"/>
              <a:t>view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77DB67-0946-4A27-9817-83D00A10A0F0}"/>
              </a:ext>
            </a:extLst>
          </p:cNvPr>
          <p:cNvSpPr/>
          <p:nvPr/>
        </p:nvSpPr>
        <p:spPr>
          <a:xfrm>
            <a:off x="140184" y="526473"/>
            <a:ext cx="6048180" cy="1330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F39A9A-A284-4D1E-9C46-04357DBD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307" y="4058730"/>
            <a:ext cx="4719781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(prevProps)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handleTrackPage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(prevProps)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this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handleUpgradedTypeCarteId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(prevProps)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484843-A0CF-4B2F-A018-AC89A22E381B}"/>
              </a:ext>
            </a:extLst>
          </p:cNvPr>
          <p:cNvSpPr/>
          <p:nvPr/>
        </p:nvSpPr>
        <p:spPr>
          <a:xfrm>
            <a:off x="5885202" y="3925575"/>
            <a:ext cx="6048180" cy="3693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2AC8F3E-5F3E-4367-9C8D-F2841666BEE0}"/>
              </a:ext>
            </a:extLst>
          </p:cNvPr>
          <p:cNvSpPr/>
          <p:nvPr/>
        </p:nvSpPr>
        <p:spPr>
          <a:xfrm>
            <a:off x="8837161" y="2921307"/>
            <a:ext cx="369454" cy="3786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F56806-284C-4306-89F9-C4F6BD8BA7E8}"/>
              </a:ext>
            </a:extLst>
          </p:cNvPr>
          <p:cNvSpPr txBox="1"/>
          <p:nvPr/>
        </p:nvSpPr>
        <p:spPr>
          <a:xfrm>
            <a:off x="8349674" y="3388983"/>
            <a:ext cx="130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Others</a:t>
            </a:r>
            <a:r>
              <a:rPr lang="fr-FR"/>
              <a:t> </a:t>
            </a:r>
            <a:r>
              <a:rPr lang="fr-FR" err="1"/>
              <a:t>logic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9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84410-8D62-402D-8AA3-6A430E32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B4ECFA-4A2D-4209-B323-AFF9E45D3656}"/>
              </a:ext>
            </a:extLst>
          </p:cNvPr>
          <p:cNvSpPr txBox="1"/>
          <p:nvPr/>
        </p:nvSpPr>
        <p:spPr>
          <a:xfrm>
            <a:off x="7555345" y="2571463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State changes causes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1FCC158-85DE-4AF8-8CD6-8737DADBA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2172632"/>
            <a:ext cx="5846618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SOU_CDG_CARTES_REQUEST =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'SOU_CDG_CARTES_REQUEST'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SOU_CDG_CARTES_REQUEST_SUCCESS =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'SOU_CDG_CARTES_REQUEST_SUCCESS'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SOU_CDG_CARTES_REQUEST_FAILURE =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'SOU_CDG_CARTES_REQUEST_FAILURE'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SOU_CDG_SUBMIT_REQUEST =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'SOU_CDG_SUBMIT_REQUEST'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SOU_CDG_SUBMIT_REQUEST_SUCCESS =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'SOU_CDG_SUBMIT_REQUEST_SUCCESS'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SOU_CDG_SUBMIT_REQUEST_FAILURE =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'SOU_CDG_SUBMIT_REQUEST_FAILURE'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SousCdg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actions types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SouCdgActionTypes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SOU_CDG_CARTES_REQUEST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SOU_CDG_CARTES_REQUEST_SUCCESS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SOU_CDG_CARTES_REQUEST_FAILURE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SOU_CDG_SUBMIT_REQUEST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SOU_CDG_SUBMIT_REQUEST_SUCCESS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SOU_CDG_SUBMIT_REQUEST_FAILURE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SouCdgActionTypes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0B5E-C55F-4EAB-8148-1F593D31C35C}"/>
              </a:ext>
            </a:extLst>
          </p:cNvPr>
          <p:cNvSpPr/>
          <p:nvPr/>
        </p:nvSpPr>
        <p:spPr>
          <a:xfrm>
            <a:off x="361856" y="2083260"/>
            <a:ext cx="6703961" cy="134573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86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84410-8D62-402D-8AA3-6A430E32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Dispatcher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B4ECFA-4A2D-4209-B323-AFF9E45D3656}"/>
              </a:ext>
            </a:extLst>
          </p:cNvPr>
          <p:cNvSpPr txBox="1"/>
          <p:nvPr/>
        </p:nvSpPr>
        <p:spPr>
          <a:xfrm>
            <a:off x="6927272" y="3544455"/>
            <a:ext cx="162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Dispatch action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2541174-0817-442C-A0D7-02FF12F46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2036350"/>
            <a:ext cx="5552902" cy="30162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SouCdgActionTypes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SouCdgActionTypes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SOU_CDG_SUBMIT_REQUEST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SOU_CDG_CARTES_REQUEST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=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SouCdgActionTypes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SouCdgSelectCardDispatcher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requestSelectFormSubmit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data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SOU_CDG_SUBMIT_REQUEST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data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requestCartesList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SOU_CDG_CARTES_REQUEST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typeCarteIdCible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SouCdgSelectCardDispatcher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41B1D-86D9-4E0F-AFAE-037A56A7B7F5}"/>
              </a:ext>
            </a:extLst>
          </p:cNvPr>
          <p:cNvSpPr/>
          <p:nvPr/>
        </p:nvSpPr>
        <p:spPr>
          <a:xfrm>
            <a:off x="983917" y="3158131"/>
            <a:ext cx="3920592" cy="14507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3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619C37-A9C7-4956-A4B6-02B197CD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outline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6BCE8380-145A-4D94-84AC-D201CA3D6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676748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131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84410-8D62-402D-8AA3-6A430E32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Reducers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B4ECFA-4A2D-4209-B323-AFF9E45D3656}"/>
              </a:ext>
            </a:extLst>
          </p:cNvPr>
          <p:cNvSpPr txBox="1"/>
          <p:nvPr/>
        </p:nvSpPr>
        <p:spPr>
          <a:xfrm>
            <a:off x="6797221" y="2676521"/>
            <a:ext cx="476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How the state changes </a:t>
            </a:r>
            <a:r>
              <a:rPr lang="fr-FR" err="1"/>
              <a:t>according</a:t>
            </a:r>
            <a:r>
              <a:rPr lang="fr-FR"/>
              <a:t> to </a:t>
            </a:r>
            <a:r>
              <a:rPr lang="fr-FR" err="1"/>
              <a:t>each</a:t>
            </a:r>
            <a:r>
              <a:rPr lang="fr-FR"/>
              <a:t> action?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D183EC7-79CD-4D68-B33C-8F8E269CD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14" y="1950602"/>
            <a:ext cx="5568991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(state =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initialState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action) =&gt;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.on(()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 SOU_CDG_CARTES_REQUEST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...state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 SOU_CDG_CARTES_REQUEST_SUCCESS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...state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 SOU_CDG_CARTES_REQUEST_FAILURE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...state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otherwise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=&gt; ({}))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27BF5-4C2A-4B82-B134-2EAB6DE6164C}"/>
              </a:ext>
            </a:extLst>
          </p:cNvPr>
          <p:cNvSpPr/>
          <p:nvPr/>
        </p:nvSpPr>
        <p:spPr>
          <a:xfrm>
            <a:off x="631231" y="2244437"/>
            <a:ext cx="6058637" cy="114179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11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84410-8D62-402D-8AA3-6A430E32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Provider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B4ECFA-4A2D-4209-B323-AFF9E45D3656}"/>
              </a:ext>
            </a:extLst>
          </p:cNvPr>
          <p:cNvSpPr txBox="1"/>
          <p:nvPr/>
        </p:nvSpPr>
        <p:spPr>
          <a:xfrm>
            <a:off x="7505966" y="3670559"/>
            <a:ext cx="263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Reusable</a:t>
            </a:r>
            <a:r>
              <a:rPr lang="fr-FR"/>
              <a:t> fragments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48F8E9-2C3D-4F9C-8F90-32F25D018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1888721"/>
            <a:ext cx="6317673" cy="39395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SouProvider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'../../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commons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AwtContextFragment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=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SouProvider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SouCdgFormSubmitFragment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state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idTransaction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state?.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SouCdgFormSubmit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idTransaction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souCdgFormSubmitError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state?.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SouCdgFormSubmit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souCdgFormSubmitLoading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state?.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SouCdgFormSubmit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state =&gt; ({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state?.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cartesListToDisplay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state?.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state?.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SouCdgSelectCardProvider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AwtContextFragment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SouCdgFormSubmitFragment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SouCdgCartesFragment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SouCdgSelectCardProvider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2DEF85-5073-4837-8624-9A86FBEFB3D4}"/>
              </a:ext>
            </a:extLst>
          </p:cNvPr>
          <p:cNvSpPr/>
          <p:nvPr/>
        </p:nvSpPr>
        <p:spPr>
          <a:xfrm>
            <a:off x="710992" y="2722938"/>
            <a:ext cx="6703961" cy="18952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41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83F9AA6-0DA9-4F38-AA8A-C355838EB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ED9C6A-9276-4971-9F2C-59A8BDF3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>
            <a:normAutofit/>
          </a:bodyPr>
          <a:lstStyle/>
          <a:p>
            <a:r>
              <a:rPr lang="fr-FR"/>
              <a:t>Compose reducers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45FA27-EB18-4E04-8C96-68F7A0BC1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9EE7497-459E-49BC-A525-5DD1DB884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216141"/>
              </p:ext>
            </p:extLst>
          </p:nvPr>
        </p:nvGraphicFramePr>
        <p:xfrm>
          <a:off x="1023938" y="992221"/>
          <a:ext cx="9720262" cy="3616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3735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83F9AA6-0DA9-4F38-AA8A-C355838EB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ED9C6A-9276-4971-9F2C-59A8BDF3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>
            <a:normAutofit/>
          </a:bodyPr>
          <a:lstStyle/>
          <a:p>
            <a:r>
              <a:rPr lang="fr-FR"/>
              <a:t>Compose sagas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5C45FA27-EB18-4E04-8C96-68F7A0BC1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9EE7497-459E-49BC-A525-5DD1DB884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201923"/>
              </p:ext>
            </p:extLst>
          </p:nvPr>
        </p:nvGraphicFramePr>
        <p:xfrm>
          <a:off x="1023938" y="992221"/>
          <a:ext cx="9720262" cy="3616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0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ED9C6A-9276-4971-9F2C-59A8BDF3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Compose reducers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9BF5CB4-6314-4AB8-939A-1F76F2EFE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4472" y="2076501"/>
            <a:ext cx="7583055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ReducerRoot =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awtContext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AWTContext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SOU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SouCartes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SouCartesReducer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SouError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SouErrorReducer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SouFormInput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SouFormInputReducer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SouCartesAndFormInput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SouCartesAndFormInputReducer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SouAdresseLivraison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SouAdresseLivraisonReducer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SouRecap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SouRecapReducer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SouRecapSign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SouRecapSignReducer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SOU COL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SouColVisuelInfo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SouColVisuelInfoReducer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SouColVisuelFormSubmit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SouColVisuelFormSubmitReducer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SOU OPT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SouOptFormSubmit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SouOptFormSubmitReducer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SOU CDG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SouCdgFormSubmit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SouCdgFormSubmitReducer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SouCdgCartesReducer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SouCdgDebitInfo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SouCdgDebitInfoReducer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17146E-46DC-4265-B05D-0DB1E7FEE567}"/>
              </a:ext>
            </a:extLst>
          </p:cNvPr>
          <p:cNvSpPr/>
          <p:nvPr/>
        </p:nvSpPr>
        <p:spPr>
          <a:xfrm>
            <a:off x="1787481" y="2076501"/>
            <a:ext cx="3920592" cy="2233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197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ED9C6A-9276-4971-9F2C-59A8BDF3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Compose saga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15E513-2D3B-4F4E-805A-09B70EC72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2" y="2426675"/>
            <a:ext cx="6693593" cy="24006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redux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-saga/effects'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'../../sou/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commons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/services/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SouColServicesRoot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'../../sou/col/services/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SouColServicesRoot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SouOptServicesRoot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'../../sou/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/services/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SouOptServicesRoot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'../../sou/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cdg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/services/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here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all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saga service root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rootSaga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SouColServicesRoot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SouOptServicesRoot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0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SouCdgServicesRoot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6365DC-0F6F-439D-A735-354C1380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532" y="564715"/>
            <a:ext cx="4162425" cy="61245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B9C84DA-9EBD-43F9-B337-49F91481850A}"/>
              </a:ext>
            </a:extLst>
          </p:cNvPr>
          <p:cNvSpPr txBox="1"/>
          <p:nvPr/>
        </p:nvSpPr>
        <p:spPr>
          <a:xfrm>
            <a:off x="2611805" y="4903532"/>
            <a:ext cx="263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Reusable</a:t>
            </a:r>
            <a:r>
              <a:rPr lang="fr-FR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2054919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3ABD41E9-2814-43BC-8049-4C145F6A9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4473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B35240CA-0E04-462B-ABE9-36D291328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665" y="640080"/>
            <a:ext cx="3394943" cy="526117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 descr="Compose all the things - X ALL THE THINGS | Meme Generator">
            <a:extLst>
              <a:ext uri="{FF2B5EF4-FFF2-40B4-BE49-F238E27FC236}">
                <a16:creationId xmlns:a16="http://schemas.microsoft.com/office/drawing/2014/main" id="{161A0F61-0457-40AD-847D-62104F7CF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838" y="2236609"/>
            <a:ext cx="2761037" cy="20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327" name="Rectangle 13326">
            <a:extLst>
              <a:ext uri="{FF2B5EF4-FFF2-40B4-BE49-F238E27FC236}">
                <a16:creationId xmlns:a16="http://schemas.microsoft.com/office/drawing/2014/main" id="{4E24B2B9-D182-4E9C-81C1-863356717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7" y="0"/>
            <a:ext cx="75377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FAC7F6B4-0DB3-4B1C-AB42-A0916989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4" y="1215725"/>
            <a:ext cx="6250769" cy="410988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A36675D-DABC-424F-B7FB-1B131B7EA04C}"/>
              </a:ext>
            </a:extLst>
          </p:cNvPr>
          <p:cNvSpPr txBox="1"/>
          <p:nvPr/>
        </p:nvSpPr>
        <p:spPr>
          <a:xfrm>
            <a:off x="5297764" y="5483873"/>
            <a:ext cx="1176883" cy="41012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 Atoms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9541D0-10EA-4D7E-8895-53525B6BCD6C}"/>
              </a:ext>
            </a:extLst>
          </p:cNvPr>
          <p:cNvSpPr txBox="1"/>
          <p:nvPr/>
        </p:nvSpPr>
        <p:spPr>
          <a:xfrm>
            <a:off x="7047017" y="5483873"/>
            <a:ext cx="1923136" cy="41012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20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Molecule</a:t>
            </a: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Page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6F3894-7C1F-4782-8BD2-A627FF6F4468}"/>
              </a:ext>
            </a:extLst>
          </p:cNvPr>
          <p:cNvSpPr txBox="1"/>
          <p:nvPr/>
        </p:nvSpPr>
        <p:spPr>
          <a:xfrm>
            <a:off x="9661688" y="5483873"/>
            <a:ext cx="1838777" cy="41012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 </a:t>
            </a:r>
            <a:r>
              <a:rPr lang="fr-FR" sz="20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Atoms</a:t>
            </a:r>
            <a:endParaRPr lang="fr-FR" sz="20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7392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F4893C-E994-487C-88A4-7A7DB619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Final architecture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FB1CD967-98F2-46BB-9E8C-2EAE788A3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304485"/>
              </p:ext>
            </p:extLst>
          </p:nvPr>
        </p:nvGraphicFramePr>
        <p:xfrm>
          <a:off x="3786789" y="799254"/>
          <a:ext cx="8266666" cy="5389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2" descr="Waouh !!!!!! - Happy Homer | Make a Meme">
            <a:extLst>
              <a:ext uri="{FF2B5EF4-FFF2-40B4-BE49-F238E27FC236}">
                <a16:creationId xmlns:a16="http://schemas.microsoft.com/office/drawing/2014/main" id="{244C6FBB-FF2F-47BC-AB34-9C1193E24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277211" y="220156"/>
            <a:ext cx="2491796" cy="13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F4893C-E994-487C-88A4-7A7DB619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Final architecture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sgithub.fr.world.socgen/raw/AppliDigitalClient/awt_ref_documentation_wiki/master/docs/files/UI-REDUX-SAGA.png">
            <a:extLst>
              <a:ext uri="{FF2B5EF4-FFF2-40B4-BE49-F238E27FC236}">
                <a16:creationId xmlns:a16="http://schemas.microsoft.com/office/drawing/2014/main" id="{949AE1F8-24CD-4C5B-83AA-EE9DA3780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405" b="-5655"/>
          <a:stretch/>
        </p:blipFill>
        <p:spPr bwMode="auto">
          <a:xfrm>
            <a:off x="4654984" y="870470"/>
            <a:ext cx="6896936" cy="51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Waouh !!!!!! - Happy Homer | Make a Meme">
            <a:extLst>
              <a:ext uri="{FF2B5EF4-FFF2-40B4-BE49-F238E27FC236}">
                <a16:creationId xmlns:a16="http://schemas.microsoft.com/office/drawing/2014/main" id="{D96DF0A6-F0D9-4E0A-BB5F-B64D243F0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8"/>
          <a:stretch/>
        </p:blipFill>
        <p:spPr bwMode="auto">
          <a:xfrm>
            <a:off x="277211" y="220156"/>
            <a:ext cx="2491796" cy="13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6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40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2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FA835C-B043-4A4B-A4C9-F44FA812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Do/don’t</a:t>
            </a:r>
          </a:p>
        </p:txBody>
      </p:sp>
      <p:cxnSp>
        <p:nvCxnSpPr>
          <p:cNvPr id="51" name="Straight Connector 44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Are Best Practices Really The Best? - TestProject">
            <a:extLst>
              <a:ext uri="{FF2B5EF4-FFF2-40B4-BE49-F238E27FC236}">
                <a16:creationId xmlns:a16="http://schemas.microsoft.com/office/drawing/2014/main" id="{F99B0F8C-EB2A-490E-9E45-A5968570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984" y="1300059"/>
            <a:ext cx="6896936" cy="425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67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3CAF01F4-43BC-4C8D-B3E7-889AD234B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06CA1EFD-9858-44D0-91BA-87238CF94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D35323DC-C2C7-41A7-92D3-2AF72E7E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312E2744-1A25-41EC-A497-D14B7A6B7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602943-4441-4503-BDD8-4C726491F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973818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before starting …</a:t>
            </a:r>
          </a:p>
        </p:txBody>
      </p:sp>
      <p:cxnSp>
        <p:nvCxnSpPr>
          <p:cNvPr id="31" name="Straight Connector 19">
            <a:extLst>
              <a:ext uri="{FF2B5EF4-FFF2-40B4-BE49-F238E27FC236}">
                <a16:creationId xmlns:a16="http://schemas.microsoft.com/office/drawing/2014/main" id="{70DB1793-8C8B-4101-B01A-456200A47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09" y="3765314"/>
            <a:ext cx="466344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8A2AC-B378-4E1F-97CF-832A91687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87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2B39CF-BB18-4A2B-A09C-402FC8CB7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10" y="321731"/>
            <a:ext cx="2965425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A28FEB-FC07-4012-9C23-E2743FEB7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69" b="-2"/>
          <a:stretch/>
        </p:blipFill>
        <p:spPr>
          <a:xfrm>
            <a:off x="6569893" y="1441960"/>
            <a:ext cx="2647095" cy="1420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2DF212E-BCAB-48BA-9648-F668BC6E5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610" y="1476375"/>
            <a:ext cx="2343724" cy="250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976FF0-B9B6-4CA1-925A-D16F3090D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0" r="36794" b="1"/>
          <a:stretch/>
        </p:blipFill>
        <p:spPr>
          <a:xfrm>
            <a:off x="9673654" y="2182351"/>
            <a:ext cx="2040505" cy="10952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58B38E1-8B5E-44F0-9D0E-F768BB47F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50" y="4157447"/>
            <a:ext cx="264747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D73A56-B15D-4124-81A5-13C704EA7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42" y="5138915"/>
            <a:ext cx="2330522" cy="34934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F092F5-5490-4440-89C0-19439037F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1605" y="4157447"/>
            <a:ext cx="265572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4F50AF7-3CC5-4AA5-BD15-7593188FE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105" y="5106334"/>
            <a:ext cx="2328054" cy="41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45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FF8C2-2743-467E-BD2C-85C2558B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Be careful when using redux hooks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FA2D162-8E2C-37A3-DC1A-381B11BCA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087807"/>
              </p:ext>
            </p:extLst>
          </p:nvPr>
        </p:nvGraphicFramePr>
        <p:xfrm>
          <a:off x="1659326" y="2422852"/>
          <a:ext cx="8269614" cy="342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699B3C1-4934-4573-A724-F42C731E1DE8}"/>
              </a:ext>
            </a:extLst>
          </p:cNvPr>
          <p:cNvSpPr txBox="1"/>
          <p:nvPr/>
        </p:nvSpPr>
        <p:spPr>
          <a:xfrm>
            <a:off x="1023938" y="5857660"/>
            <a:ext cx="9720262" cy="32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88620">
              <a:spcAft>
                <a:spcPts val="600"/>
              </a:spcAft>
            </a:pPr>
            <a:r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https://xblocks.socgen/#/client/awt-react-optimisation-webpack?id=e-limiter-l39utilisation-de-useselector-redux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26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1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16">
            <a:extLst>
              <a:ext uri="{FF2B5EF4-FFF2-40B4-BE49-F238E27FC236}">
                <a16:creationId xmlns:a16="http://schemas.microsoft.com/office/drawing/2014/main" id="{070784CE-9DD4-4C2D-88B9-D219730A4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FF936C-DC3D-4EAD-BE1A-DC831C30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Use only </a:t>
            </a:r>
            <a:r>
              <a:rPr lang="en-US" sz="4400" u="sng" kern="1200" cap="all" spc="200" baseline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reduxify</a:t>
            </a:r>
            <a:r>
              <a:rPr lang="en-US" sz="44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version</a:t>
            </a:r>
          </a:p>
        </p:txBody>
      </p:sp>
      <p:pic>
        <p:nvPicPr>
          <p:cNvPr id="6" name="Graphic 5" descr="Coche">
            <a:extLst>
              <a:ext uri="{FF2B5EF4-FFF2-40B4-BE49-F238E27FC236}">
                <a16:creationId xmlns:a16="http://schemas.microsoft.com/office/drawing/2014/main" id="{CFB3022E-8380-6780-B0EB-BBF5F3208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422615"/>
            <a:ext cx="3993942" cy="3993942"/>
          </a:xfrm>
          <a:prstGeom prst="rect">
            <a:avLst/>
          </a:prstGeom>
        </p:spPr>
      </p:pic>
      <p:cxnSp>
        <p:nvCxnSpPr>
          <p:cNvPr id="35" name="Straight Connector 18">
            <a:extLst>
              <a:ext uri="{FF2B5EF4-FFF2-40B4-BE49-F238E27FC236}">
                <a16:creationId xmlns:a16="http://schemas.microsoft.com/office/drawing/2014/main" id="{640A410A-1838-4131-95A6-2BE4F8D41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67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4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46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8A60BB-23F4-48B1-8E17-0DF10EB64CA2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200" baseline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Let’s see some code !</a:t>
            </a:r>
          </a:p>
        </p:txBody>
      </p:sp>
      <p:pic>
        <p:nvPicPr>
          <p:cNvPr id="36" name="Graphic 5" descr="Code-barres">
            <a:extLst>
              <a:ext uri="{FF2B5EF4-FFF2-40B4-BE49-F238E27FC236}">
                <a16:creationId xmlns:a16="http://schemas.microsoft.com/office/drawing/2014/main" id="{F60361E5-0CAC-7E25-8E31-878A6714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9869" y="640080"/>
            <a:ext cx="3306457" cy="3306457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925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1A782-9EBA-46A7-BFE8-619765FC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awt-react-cli tool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FFFA88-6AC9-464A-BE7C-BF640CE7F41D}"/>
              </a:ext>
            </a:extLst>
          </p:cNvPr>
          <p:cNvSpPr/>
          <p:nvPr/>
        </p:nvSpPr>
        <p:spPr>
          <a:xfrm>
            <a:off x="1024128" y="2286000"/>
            <a:ext cx="489638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>
                <a:hlinkClick r:id="rId2"/>
              </a:rPr>
              <a:t>https://sgithub.fr.world.socgen/SocleDigitalClient/sg_npm_dgt_awt_react-cli#-awt-react-cli</a:t>
            </a:r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902DB7-9573-4BF1-98DB-24DA71AC7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95" b="-2"/>
          <a:stretch/>
        </p:blipFill>
        <p:spPr>
          <a:xfrm>
            <a:off x="6096000" y="1212614"/>
            <a:ext cx="5544897" cy="2146772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C9B291E-F7CD-4B1E-9E7A-87F8A21ED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" r="15" b="1"/>
          <a:stretch/>
        </p:blipFill>
        <p:spPr>
          <a:xfrm>
            <a:off x="3974715" y="4162576"/>
            <a:ext cx="7666182" cy="21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BECC7-B78B-476E-981F-8A10E584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Projects</a:t>
            </a:r>
            <a:r>
              <a:rPr lang="fr-FR"/>
              <a:t> &amp; </a:t>
            </a:r>
            <a:r>
              <a:rPr lang="fr-FR" err="1"/>
              <a:t>references</a:t>
            </a: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4A7919-9099-42B5-82EF-45B418162E9A}"/>
              </a:ext>
            </a:extLst>
          </p:cNvPr>
          <p:cNvSpPr/>
          <p:nvPr/>
        </p:nvSpPr>
        <p:spPr>
          <a:xfrm>
            <a:off x="1154430" y="3259065"/>
            <a:ext cx="9929090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fr-FR">
                <a:hlinkClick r:id="rId2"/>
              </a:rPr>
              <a:t>http://socle.applis.bad.socgen/icd/demo/#demo/docs/client/awt-v4-architecture-front-react.md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37164-1457-4391-AA35-077A10AF603B}"/>
              </a:ext>
            </a:extLst>
          </p:cNvPr>
          <p:cNvSpPr/>
          <p:nvPr/>
        </p:nvSpPr>
        <p:spPr>
          <a:xfrm>
            <a:off x="1154430" y="3832750"/>
            <a:ext cx="10256981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fr-FR">
                <a:hlinkClick r:id="rId3"/>
              </a:rPr>
              <a:t>http://socle.applis.bad.socgen/icd/demo/#demo/docs/client/awt-v4-phases-developpement-react.md</a:t>
            </a:r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7B6A15-B0E7-470D-BB30-DA8435597EB1}"/>
              </a:ext>
            </a:extLst>
          </p:cNvPr>
          <p:cNvSpPr/>
          <p:nvPr/>
        </p:nvSpPr>
        <p:spPr>
          <a:xfrm>
            <a:off x="1154430" y="4406435"/>
            <a:ext cx="10024225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fr-FR">
                <a:hlinkClick r:id="rId4"/>
              </a:rPr>
              <a:t>http://socle.applis.bad.socgen/icd/demo/#demo/docs/client/awt-v4-pattern-react.md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3B569B-3D83-4B10-B879-FE4546468B62}"/>
              </a:ext>
            </a:extLst>
          </p:cNvPr>
          <p:cNvSpPr/>
          <p:nvPr/>
        </p:nvSpPr>
        <p:spPr>
          <a:xfrm>
            <a:off x="1154430" y="4980120"/>
            <a:ext cx="9929090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fr-FR">
                <a:hlinkClick r:id="rId5"/>
              </a:rPr>
              <a:t>http://socle.applis.bad.socgen/icd/demo/#demo/docs/client/awt-v4-axios-redux-saga.md</a:t>
            </a: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96D90-F4E9-4BC1-B9A7-8ED8C0294969}"/>
              </a:ext>
            </a:extLst>
          </p:cNvPr>
          <p:cNvSpPr/>
          <p:nvPr/>
        </p:nvSpPr>
        <p:spPr>
          <a:xfrm>
            <a:off x="1154430" y="5553807"/>
            <a:ext cx="7125854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fr-FR">
                <a:hlinkClick r:id="rId6"/>
              </a:rPr>
              <a:t>https://sgithub.fr.world.socgen/AppliDigitalClient/bddf_awt_wtr/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942F0-6138-4B36-8DF5-AF02E7D06436}"/>
              </a:ext>
            </a:extLst>
          </p:cNvPr>
          <p:cNvSpPr/>
          <p:nvPr/>
        </p:nvSpPr>
        <p:spPr>
          <a:xfrm>
            <a:off x="1154430" y="2685380"/>
            <a:ext cx="9720084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fr-FR">
                <a:hlinkClick r:id="rId7"/>
              </a:rPr>
              <a:t>http://socle.applis.bad.socgen/icd/demo/#/getting-started/awt-react-formation-architecture.md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725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092C113-E5CA-44CA-9EA3-49616B71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40B3B10D-1304-4EC5-952D-24098871EE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611882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806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B832D16-7558-4209-B5E6-60CFB7383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0B201792-59B9-4FE8-9B2A-7F7A5AED0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461931C1-E9DE-4D66-831E-9ABDF157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5">
            <a:extLst>
              <a:ext uri="{FF2B5EF4-FFF2-40B4-BE49-F238E27FC236}">
                <a16:creationId xmlns:a16="http://schemas.microsoft.com/office/drawing/2014/main" id="{D045426A-326D-4262-A31E-8C4D4221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BC378C-AC2C-4748-A3E1-C5F98B3F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books</a:t>
            </a:r>
          </a:p>
        </p:txBody>
      </p:sp>
      <p:sp useBgFill="1">
        <p:nvSpPr>
          <p:cNvPr id="13" name="Rectangle 17">
            <a:extLst>
              <a:ext uri="{FF2B5EF4-FFF2-40B4-BE49-F238E27FC236}">
                <a16:creationId xmlns:a16="http://schemas.microsoft.com/office/drawing/2014/main" id="{8BD0C197-6F97-4148-BD9F-3BC50E46A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images-na.ssl-images-amazon.com/images/I/81iqfw...">
            <a:extLst>
              <a:ext uri="{FF2B5EF4-FFF2-40B4-BE49-F238E27FC236}">
                <a16:creationId xmlns:a16="http://schemas.microsoft.com/office/drawing/2014/main" id="{0E3CDCE7-AF4F-430F-A679-499F602AD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860" y="484632"/>
            <a:ext cx="2746662" cy="36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6F6FDB19-8C2A-48D0-8728-5987EDF37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36FE55E-42C6-4149-BDA5-6C9EA4DC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6017" y="484633"/>
            <a:ext cx="2746662" cy="36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21">
            <a:extLst>
              <a:ext uri="{FF2B5EF4-FFF2-40B4-BE49-F238E27FC236}">
                <a16:creationId xmlns:a16="http://schemas.microsoft.com/office/drawing/2014/main" id="{F09B89FA-8981-4C79-AEA8-92BBDEB7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Une image contenant texte, livre&#10;&#10;Description générée automatiquement">
            <a:extLst>
              <a:ext uri="{FF2B5EF4-FFF2-40B4-BE49-F238E27FC236}">
                <a16:creationId xmlns:a16="http://schemas.microsoft.com/office/drawing/2014/main" id="{B041C28A-FDFA-452A-9617-67990C9E1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7564" y="484632"/>
            <a:ext cx="2746663" cy="36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0F5E87B5-6250-4AF5-88E7-E1D9745E7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65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5" name="Rectangle 2868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0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707" name="Straight Connector 2868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708" name="Rectangle 28688">
            <a:extLst>
              <a:ext uri="{FF2B5EF4-FFF2-40B4-BE49-F238E27FC236}">
                <a16:creationId xmlns:a16="http://schemas.microsoft.com/office/drawing/2014/main" id="{2A85F7B3-F4E6-4FBF-B74E-43CAB468F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D8C60A-B832-46C0-A95D-2483A270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480940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BDDF SOCLE 2023</a:t>
            </a:r>
          </a:p>
        </p:txBody>
      </p:sp>
      <p:cxnSp>
        <p:nvCxnSpPr>
          <p:cNvPr id="28709" name="Straight Connector 28690">
            <a:extLst>
              <a:ext uri="{FF2B5EF4-FFF2-40B4-BE49-F238E27FC236}">
                <a16:creationId xmlns:a16="http://schemas.microsoft.com/office/drawing/2014/main" id="{73741D5B-1709-4CDB-963A-CC3C74941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475488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8" name="Picture 6" descr="Thank You Likes Images – Browse 27,740 Stock Photos, Vectors, and Video |  Adobe Stock">
            <a:extLst>
              <a:ext uri="{FF2B5EF4-FFF2-40B4-BE49-F238E27FC236}">
                <a16:creationId xmlns:a16="http://schemas.microsoft.com/office/drawing/2014/main" id="{92CFD91C-8A8F-44DC-A9DF-3E3762B9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2952" y="1853211"/>
            <a:ext cx="5458968" cy="315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86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CDF1BE-BAF1-4FFC-B255-1E4AC7C5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Actual </a:t>
            </a:r>
            <a:r>
              <a:rPr lang="en-US"/>
              <a:t>status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DE88A0A-6920-416B-9FF5-A38000930F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845830"/>
              </p:ext>
            </p:extLst>
          </p:nvPr>
        </p:nvGraphicFramePr>
        <p:xfrm>
          <a:off x="3748369" y="13313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A168818B-FF6B-4CFA-8E57-B2146AE41ADC}"/>
              </a:ext>
            </a:extLst>
          </p:cNvPr>
          <p:cNvCxnSpPr>
            <a:cxnSpLocks/>
          </p:cNvCxnSpPr>
          <p:nvPr/>
        </p:nvCxnSpPr>
        <p:spPr>
          <a:xfrm flipV="1">
            <a:off x="8238836" y="1167121"/>
            <a:ext cx="123825" cy="4029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E2C0CBA-0AB5-46B3-A1F2-378034587BBF}"/>
              </a:ext>
            </a:extLst>
          </p:cNvPr>
          <p:cNvSpPr txBox="1"/>
          <p:nvPr/>
        </p:nvSpPr>
        <p:spPr>
          <a:xfrm>
            <a:off x="8501535" y="797789"/>
            <a:ext cx="18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2"/>
                </a:solidFill>
              </a:rPr>
              <a:t>I/O (http, </a:t>
            </a:r>
            <a:r>
              <a:rPr lang="fr-FR" err="1">
                <a:solidFill>
                  <a:schemeClr val="accent2"/>
                </a:solidFill>
              </a:rPr>
              <a:t>disk</a:t>
            </a:r>
            <a:r>
              <a:rPr lang="fr-FR">
                <a:solidFill>
                  <a:schemeClr val="accent2"/>
                </a:solidFill>
              </a:rPr>
              <a:t>, …)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FB6CB4B-63A8-4EFF-9819-CEA71215A8E2}"/>
              </a:ext>
            </a:extLst>
          </p:cNvPr>
          <p:cNvSpPr txBox="1"/>
          <p:nvPr/>
        </p:nvSpPr>
        <p:spPr>
          <a:xfrm>
            <a:off x="7520571" y="797789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>
                <a:solidFill>
                  <a:schemeClr val="accent2"/>
                </a:solidFill>
              </a:rPr>
              <a:t>impure</a:t>
            </a:r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1FE1AF2-EC64-4136-976C-6E5D3D208FDF}"/>
              </a:ext>
            </a:extLst>
          </p:cNvPr>
          <p:cNvCxnSpPr/>
          <p:nvPr/>
        </p:nvCxnSpPr>
        <p:spPr>
          <a:xfrm>
            <a:off x="8915111" y="4903065"/>
            <a:ext cx="21145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7E71A1E-2AA5-4338-8F92-CF331405B426}"/>
              </a:ext>
            </a:extLst>
          </p:cNvPr>
          <p:cNvCxnSpPr/>
          <p:nvPr/>
        </p:nvCxnSpPr>
        <p:spPr>
          <a:xfrm>
            <a:off x="8581736" y="5941290"/>
            <a:ext cx="21145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heckbox unchecked | Free SVG">
            <a:extLst>
              <a:ext uri="{FF2B5EF4-FFF2-40B4-BE49-F238E27FC236}">
                <a16:creationId xmlns:a16="http://schemas.microsoft.com/office/drawing/2014/main" id="{897C3397-D21C-4316-B642-B736AEB92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94029" y="2739224"/>
            <a:ext cx="600074" cy="6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heckbox checked - Openclipart">
            <a:extLst>
              <a:ext uri="{FF2B5EF4-FFF2-40B4-BE49-F238E27FC236}">
                <a16:creationId xmlns:a16="http://schemas.microsoft.com/office/drawing/2014/main" id="{81B574C3-6A24-4B42-9C69-219014057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783" y="5564752"/>
            <a:ext cx="600074" cy="5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heckbox checked - Openclipart">
            <a:extLst>
              <a:ext uri="{FF2B5EF4-FFF2-40B4-BE49-F238E27FC236}">
                <a16:creationId xmlns:a16="http://schemas.microsoft.com/office/drawing/2014/main" id="{272A59E2-627C-4BCD-9939-6622BB98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283" y="4600650"/>
            <a:ext cx="600074" cy="5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016F9B9E-34AB-400A-94A3-614933C7B30B}"/>
              </a:ext>
            </a:extLst>
          </p:cNvPr>
          <p:cNvSpPr/>
          <p:nvPr/>
        </p:nvSpPr>
        <p:spPr>
          <a:xfrm>
            <a:off x="10581986" y="1493115"/>
            <a:ext cx="210680" cy="310753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7E69BF7-8CB7-4FD5-8D6E-2CE8E19377EC}"/>
              </a:ext>
            </a:extLst>
          </p:cNvPr>
          <p:cNvSpPr txBox="1"/>
          <p:nvPr/>
        </p:nvSpPr>
        <p:spPr>
          <a:xfrm>
            <a:off x="1024128" y="3809863"/>
            <a:ext cx="347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Side effects at the border!</a:t>
            </a:r>
          </a:p>
        </p:txBody>
      </p:sp>
    </p:spTree>
    <p:extLst>
      <p:ext uri="{BB962C8B-B14F-4D97-AF65-F5344CB8AC3E}">
        <p14:creationId xmlns:p14="http://schemas.microsoft.com/office/powerpoint/2010/main" val="193399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826F2-67BF-4F71-9D07-C448A12D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Actual </a:t>
            </a:r>
            <a:r>
              <a:rPr lang="en-US"/>
              <a:t>status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9525EEA-9A9D-4F6F-B344-264A8B63C898}"/>
              </a:ext>
            </a:extLst>
          </p:cNvPr>
          <p:cNvGraphicFramePr/>
          <p:nvPr/>
        </p:nvGraphicFramePr>
        <p:xfrm>
          <a:off x="4709823" y="2904120"/>
          <a:ext cx="7172138" cy="3745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rganigramme : Joindre 3">
            <a:extLst>
              <a:ext uri="{FF2B5EF4-FFF2-40B4-BE49-F238E27FC236}">
                <a16:creationId xmlns:a16="http://schemas.microsoft.com/office/drawing/2014/main" id="{95F61706-7D37-4A8E-BB9A-D007E89638BA}"/>
              </a:ext>
            </a:extLst>
          </p:cNvPr>
          <p:cNvSpPr/>
          <p:nvPr/>
        </p:nvSpPr>
        <p:spPr>
          <a:xfrm>
            <a:off x="7393310" y="1574801"/>
            <a:ext cx="951345" cy="1154545"/>
          </a:xfrm>
          <a:prstGeom prst="flowChartCol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4A3EA15-25BB-4D48-8EDF-BD7B381116FF}"/>
              </a:ext>
            </a:extLst>
          </p:cNvPr>
          <p:cNvSpPr txBox="1"/>
          <p:nvPr/>
        </p:nvSpPr>
        <p:spPr>
          <a:xfrm>
            <a:off x="8505760" y="2271924"/>
            <a:ext cx="331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Redux (purify outside side effects)</a:t>
            </a:r>
          </a:p>
        </p:txBody>
      </p:sp>
      <p:sp>
        <p:nvSpPr>
          <p:cNvPr id="6" name="Organigramme : Multidocument 5">
            <a:extLst>
              <a:ext uri="{FF2B5EF4-FFF2-40B4-BE49-F238E27FC236}">
                <a16:creationId xmlns:a16="http://schemas.microsoft.com/office/drawing/2014/main" id="{10B10F4A-F209-439E-A6E0-44C5AED5E9C9}"/>
              </a:ext>
            </a:extLst>
          </p:cNvPr>
          <p:cNvSpPr/>
          <p:nvPr/>
        </p:nvSpPr>
        <p:spPr>
          <a:xfrm>
            <a:off x="7210314" y="567599"/>
            <a:ext cx="1736436" cy="803563"/>
          </a:xfrm>
          <a:prstGeom prst="flowChartMultidocument">
            <a:avLst/>
          </a:prstGeom>
          <a:solidFill>
            <a:srgbClr val="D60093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HTTP </a:t>
            </a:r>
            <a:r>
              <a:rPr lang="en-US"/>
              <a:t>Requests</a:t>
            </a:r>
          </a:p>
        </p:txBody>
      </p:sp>
      <p:sp>
        <p:nvSpPr>
          <p:cNvPr id="7" name="Organigramme : Stockage interne 6">
            <a:extLst>
              <a:ext uri="{FF2B5EF4-FFF2-40B4-BE49-F238E27FC236}">
                <a16:creationId xmlns:a16="http://schemas.microsoft.com/office/drawing/2014/main" id="{8FB063FE-8BD9-4E78-A1BE-ACEF8601486A}"/>
              </a:ext>
            </a:extLst>
          </p:cNvPr>
          <p:cNvSpPr/>
          <p:nvPr/>
        </p:nvSpPr>
        <p:spPr>
          <a:xfrm>
            <a:off x="1835870" y="3668710"/>
            <a:ext cx="1721336" cy="1482767"/>
          </a:xfrm>
          <a:prstGeom prst="flowChartInternalStorag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Commons &amp; Utils</a:t>
            </a:r>
            <a:endParaRPr lang="en-US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CEB5CAA-F34C-4BD2-A0E3-78E97B837B5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57206" y="3509818"/>
            <a:ext cx="1152617" cy="900276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F862CBF-BDD4-4981-8836-BACD66AAEE30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3557206" y="4410094"/>
            <a:ext cx="1152617" cy="36657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38CBD1F-3182-4874-8E0C-A5DD876F2D3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557206" y="4410094"/>
            <a:ext cx="1152617" cy="1776893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DA1A1D6C-141C-4D55-B08A-47A4269C1975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3594743" y="912119"/>
            <a:ext cx="1858386" cy="3654796"/>
          </a:xfrm>
          <a:prstGeom prst="bentConnector2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9C22C-F325-4F1A-8750-E1B62BD3BE5B}"/>
              </a:ext>
            </a:extLst>
          </p:cNvPr>
          <p:cNvSpPr/>
          <p:nvPr/>
        </p:nvSpPr>
        <p:spPr>
          <a:xfrm>
            <a:off x="6351332" y="392000"/>
            <a:ext cx="3454400" cy="1760074"/>
          </a:xfrm>
          <a:prstGeom prst="rect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3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DB8D7-C9DC-4E25-A034-9851A5E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Actual </a:t>
            </a:r>
            <a:r>
              <a:rPr lang="en-US"/>
              <a:t>status</a:t>
            </a:r>
          </a:p>
        </p:txBody>
      </p:sp>
      <p:pic>
        <p:nvPicPr>
          <p:cNvPr id="3" name="Picture 2" descr="Volley-ball : Herrera éparpille les Spacer's de Toulouse - ladepeche.fr">
            <a:extLst>
              <a:ext uri="{FF2B5EF4-FFF2-40B4-BE49-F238E27FC236}">
                <a16:creationId xmlns:a16="http://schemas.microsoft.com/office/drawing/2014/main" id="{B7BB602B-6BF5-41E4-8140-939829B6B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180" r="3495" b="-180"/>
          <a:stretch/>
        </p:blipFill>
        <p:spPr bwMode="auto">
          <a:xfrm>
            <a:off x="4538243" y="982517"/>
            <a:ext cx="7498616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CC1E51-B9DB-4CDC-8872-A002146105B8}"/>
              </a:ext>
            </a:extLst>
          </p:cNvPr>
          <p:cNvSpPr/>
          <p:nvPr/>
        </p:nvSpPr>
        <p:spPr>
          <a:xfrm>
            <a:off x="4538243" y="982517"/>
            <a:ext cx="7482125" cy="5666666"/>
          </a:xfrm>
          <a:prstGeom prst="rect">
            <a:avLst/>
          </a:prstGeom>
          <a:solidFill>
            <a:srgbClr val="00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CBAB992-F3BC-4876-9F64-601BEB0E58E9}"/>
              </a:ext>
            </a:extLst>
          </p:cNvPr>
          <p:cNvSpPr/>
          <p:nvPr/>
        </p:nvSpPr>
        <p:spPr>
          <a:xfrm>
            <a:off x="6828947" y="1939192"/>
            <a:ext cx="1403380" cy="1076325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21882B9-A85F-4BAB-8030-F060CD4B157E}"/>
              </a:ext>
            </a:extLst>
          </p:cNvPr>
          <p:cNvSpPr/>
          <p:nvPr/>
        </p:nvSpPr>
        <p:spPr>
          <a:xfrm>
            <a:off x="10681978" y="4882417"/>
            <a:ext cx="1403380" cy="1076325"/>
          </a:xfrm>
          <a:prstGeom prst="ellipse">
            <a:avLst/>
          </a:prstGeom>
          <a:noFill/>
          <a:ln>
            <a:solidFill>
              <a:srgbClr val="21FF8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F763451-8F35-47DB-A762-A9156BF3F90D}"/>
              </a:ext>
            </a:extLst>
          </p:cNvPr>
          <p:cNvSpPr/>
          <p:nvPr/>
        </p:nvSpPr>
        <p:spPr>
          <a:xfrm>
            <a:off x="7794001" y="3015517"/>
            <a:ext cx="1403380" cy="1076325"/>
          </a:xfrm>
          <a:prstGeom prst="ellipse">
            <a:avLst/>
          </a:prstGeom>
          <a:noFill/>
          <a:ln>
            <a:solidFill>
              <a:srgbClr val="21FF8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22F1888-EB07-42D0-AD1F-4AB95F97BB06}"/>
              </a:ext>
            </a:extLst>
          </p:cNvPr>
          <p:cNvSpPr/>
          <p:nvPr/>
        </p:nvSpPr>
        <p:spPr>
          <a:xfrm>
            <a:off x="4708864" y="2608095"/>
            <a:ext cx="1403380" cy="1076325"/>
          </a:xfrm>
          <a:prstGeom prst="ellipse">
            <a:avLst/>
          </a:prstGeom>
          <a:noFill/>
          <a:ln>
            <a:solidFill>
              <a:srgbClr val="21FF8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429435-9BC4-4FF4-A3E8-ECBC0E6DDAF9}"/>
              </a:ext>
            </a:extLst>
          </p:cNvPr>
          <p:cNvSpPr txBox="1"/>
          <p:nvPr/>
        </p:nvSpPr>
        <p:spPr>
          <a:xfrm>
            <a:off x="11105481" y="449346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err="1">
                <a:solidFill>
                  <a:srgbClr val="21FF85"/>
                </a:solidFill>
              </a:rPr>
              <a:t>React</a:t>
            </a:r>
            <a:endParaRPr lang="en-US" sz="2000">
              <a:solidFill>
                <a:srgbClr val="21FF85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DF2B5C-4E68-4C8C-B552-25C6F53131F1}"/>
              </a:ext>
            </a:extLst>
          </p:cNvPr>
          <p:cNvSpPr txBox="1"/>
          <p:nvPr/>
        </p:nvSpPr>
        <p:spPr>
          <a:xfrm>
            <a:off x="8110809" y="4133094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solidFill>
                  <a:srgbClr val="21FF85"/>
                </a:solidFill>
              </a:rPr>
              <a:t>Redux</a:t>
            </a:r>
            <a:endParaRPr lang="en-US" sz="2000">
              <a:solidFill>
                <a:srgbClr val="21FF85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B88B93-09F3-4578-8AA9-DFC3AE46A84F}"/>
              </a:ext>
            </a:extLst>
          </p:cNvPr>
          <p:cNvSpPr txBox="1"/>
          <p:nvPr/>
        </p:nvSpPr>
        <p:spPr>
          <a:xfrm>
            <a:off x="5981490" y="3484365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solidFill>
                  <a:srgbClr val="21FF85"/>
                </a:solidFill>
              </a:rPr>
              <a:t>Page</a:t>
            </a:r>
            <a:endParaRPr lang="en-US" sz="2000">
              <a:solidFill>
                <a:srgbClr val="21FF85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85E13B-9D34-4182-976B-02146EAB2384}"/>
              </a:ext>
            </a:extLst>
          </p:cNvPr>
          <p:cNvSpPr txBox="1"/>
          <p:nvPr/>
        </p:nvSpPr>
        <p:spPr>
          <a:xfrm>
            <a:off x="6981181" y="1518456"/>
            <a:ext cx="1352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err="1">
                <a:solidFill>
                  <a:srgbClr val="FFC000"/>
                </a:solidFill>
              </a:rPr>
              <a:t>Side</a:t>
            </a:r>
            <a:r>
              <a:rPr lang="fr-FR" sz="2000">
                <a:solidFill>
                  <a:srgbClr val="FFC000"/>
                </a:solidFill>
              </a:rPr>
              <a:t> </a:t>
            </a:r>
            <a:r>
              <a:rPr lang="fr-FR" sz="2000" err="1">
                <a:solidFill>
                  <a:srgbClr val="FFC000"/>
                </a:solidFill>
              </a:rPr>
              <a:t>effects</a:t>
            </a:r>
            <a:endParaRPr lang="en-US" sz="2000">
              <a:solidFill>
                <a:srgbClr val="FFC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32CB647-BAE2-4743-B968-B2D60924B0A6}"/>
              </a:ext>
            </a:extLst>
          </p:cNvPr>
          <p:cNvSpPr txBox="1"/>
          <p:nvPr/>
        </p:nvSpPr>
        <p:spPr>
          <a:xfrm>
            <a:off x="6842151" y="3187219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solidFill>
                  <a:srgbClr val="21FF85"/>
                </a:solidFill>
              </a:rPr>
              <a:t>Saga</a:t>
            </a:r>
            <a:endParaRPr lang="en-US" sz="2000">
              <a:solidFill>
                <a:srgbClr val="21FF85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50EEEA0-5B12-43D0-B28F-F5E15C663C4D}"/>
              </a:ext>
            </a:extLst>
          </p:cNvPr>
          <p:cNvSpPr txBox="1"/>
          <p:nvPr/>
        </p:nvSpPr>
        <p:spPr>
          <a:xfrm>
            <a:off x="738908" y="3629958"/>
            <a:ext cx="3654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Who will manage the side effects ?</a:t>
            </a:r>
          </a:p>
        </p:txBody>
      </p:sp>
    </p:spTree>
    <p:extLst>
      <p:ext uri="{BB962C8B-B14F-4D97-AF65-F5344CB8AC3E}">
        <p14:creationId xmlns:p14="http://schemas.microsoft.com/office/powerpoint/2010/main" val="89967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798DFCB-AFE7-452B-BDA8-1FA0F6F24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what is a side effect?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767B5BC-3697-4609-9CB4-9BAFDB656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04231"/>
              </p:ext>
            </p:extLst>
          </p:nvPr>
        </p:nvGraphicFramePr>
        <p:xfrm>
          <a:off x="733641" y="2286000"/>
          <a:ext cx="10724717" cy="3986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79D520B-ADCE-4E3D-8C40-1AD613FD5D46}"/>
              </a:ext>
            </a:extLst>
          </p:cNvPr>
          <p:cNvSpPr/>
          <p:nvPr/>
        </p:nvSpPr>
        <p:spPr>
          <a:xfrm>
            <a:off x="8303489" y="3106004"/>
            <a:ext cx="1717964" cy="2392218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6E2368D2-C6C2-4345-AB7C-1E907C37E247}"/>
              </a:ext>
            </a:extLst>
          </p:cNvPr>
          <p:cNvSpPr/>
          <p:nvPr/>
        </p:nvSpPr>
        <p:spPr>
          <a:xfrm rot="16200000">
            <a:off x="3521040" y="2601649"/>
            <a:ext cx="397163" cy="5971961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3492E4-6BFB-4233-A871-451CF9426998}"/>
              </a:ext>
            </a:extLst>
          </p:cNvPr>
          <p:cNvSpPr txBox="1"/>
          <p:nvPr/>
        </p:nvSpPr>
        <p:spPr>
          <a:xfrm>
            <a:off x="1583435" y="5895386"/>
            <a:ext cx="4300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Pure and Declarative components &amp; functions</a:t>
            </a:r>
          </a:p>
        </p:txBody>
      </p:sp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46351C97-5AB2-48AA-9F70-932E503F8F6A}"/>
              </a:ext>
            </a:extLst>
          </p:cNvPr>
          <p:cNvSpPr/>
          <p:nvPr/>
        </p:nvSpPr>
        <p:spPr>
          <a:xfrm rot="16200000">
            <a:off x="10621816" y="4869176"/>
            <a:ext cx="397163" cy="143690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EE38CC-D9BC-492B-8051-4954254B0ADB}"/>
              </a:ext>
            </a:extLst>
          </p:cNvPr>
          <p:cNvSpPr txBox="1"/>
          <p:nvPr/>
        </p:nvSpPr>
        <p:spPr>
          <a:xfrm>
            <a:off x="9597892" y="5895386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Inside pages (callback)</a:t>
            </a:r>
          </a:p>
        </p:txBody>
      </p:sp>
    </p:spTree>
    <p:extLst>
      <p:ext uri="{BB962C8B-B14F-4D97-AF65-F5344CB8AC3E}">
        <p14:creationId xmlns:p14="http://schemas.microsoft.com/office/powerpoint/2010/main" val="170545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5F6DB5F-CC04-4800-8BD9-87E0BED3F7EA}"/>
              </a:ext>
            </a:extLst>
          </p:cNvPr>
          <p:cNvSpPr/>
          <p:nvPr/>
        </p:nvSpPr>
        <p:spPr>
          <a:xfrm>
            <a:off x="877455" y="1145309"/>
            <a:ext cx="3195781" cy="1357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Page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AC8B00-E831-45C2-BB31-963BA33CC94F}"/>
              </a:ext>
            </a:extLst>
          </p:cNvPr>
          <p:cNvSpPr/>
          <p:nvPr/>
        </p:nvSpPr>
        <p:spPr>
          <a:xfrm>
            <a:off x="2826327" y="3953164"/>
            <a:ext cx="6132945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5114C87-189D-4C90-8CE0-B7BBC7F5A8E4}"/>
              </a:ext>
            </a:extLst>
          </p:cNvPr>
          <p:cNvCxnSpPr/>
          <p:nvPr/>
        </p:nvCxnSpPr>
        <p:spPr>
          <a:xfrm>
            <a:off x="6613237" y="4174837"/>
            <a:ext cx="1884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D199EF8-277F-4C82-8E37-19B9C657D6ED}"/>
              </a:ext>
            </a:extLst>
          </p:cNvPr>
          <p:cNvCxnSpPr/>
          <p:nvPr/>
        </p:nvCxnSpPr>
        <p:spPr>
          <a:xfrm flipH="1">
            <a:off x="6613237" y="4978400"/>
            <a:ext cx="1884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0E6BF5-C095-428E-9AEC-34480920C33C}"/>
              </a:ext>
            </a:extLst>
          </p:cNvPr>
          <p:cNvSpPr/>
          <p:nvPr/>
        </p:nvSpPr>
        <p:spPr>
          <a:xfrm>
            <a:off x="9199418" y="3429000"/>
            <a:ext cx="979055" cy="1974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Saga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A85060-7D30-4252-8A42-7C295392B8A8}"/>
              </a:ext>
            </a:extLst>
          </p:cNvPr>
          <p:cNvSpPr/>
          <p:nvPr/>
        </p:nvSpPr>
        <p:spPr>
          <a:xfrm>
            <a:off x="10363200" y="3325091"/>
            <a:ext cx="1422400" cy="535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ServiceA</a:t>
            </a:r>
            <a:endParaRPr lang="en-US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D5F703D-F4FC-4ED7-ADDC-43F111D483FF}"/>
              </a:ext>
            </a:extLst>
          </p:cNvPr>
          <p:cNvCxnSpPr>
            <a:stCxn id="13" idx="2"/>
            <a:endCxn id="12" idx="3"/>
          </p:cNvCxnSpPr>
          <p:nvPr/>
        </p:nvCxnSpPr>
        <p:spPr>
          <a:xfrm flipH="1">
            <a:off x="10178473" y="3860800"/>
            <a:ext cx="895927" cy="555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32EF988-D07B-4D44-A9A9-ABF49045AA71}"/>
              </a:ext>
            </a:extLst>
          </p:cNvPr>
          <p:cNvCxnSpPr>
            <a:cxnSpLocks/>
          </p:cNvCxnSpPr>
          <p:nvPr/>
        </p:nvCxnSpPr>
        <p:spPr>
          <a:xfrm flipH="1">
            <a:off x="8645236" y="4738255"/>
            <a:ext cx="738909" cy="240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37463E5-0ABE-4A96-BF74-36FC7F8DFE61}"/>
              </a:ext>
            </a:extLst>
          </p:cNvPr>
          <p:cNvSpPr txBox="1"/>
          <p:nvPr/>
        </p:nvSpPr>
        <p:spPr>
          <a:xfrm>
            <a:off x="5246255" y="4368923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Dispatcher</a:t>
            </a:r>
            <a:endParaRPr lang="en-US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0430AA8-4F83-4AC0-B44F-4C671BCDAC53}"/>
              </a:ext>
            </a:extLst>
          </p:cNvPr>
          <p:cNvCxnSpPr>
            <a:cxnSpLocks/>
          </p:cNvCxnSpPr>
          <p:nvPr/>
        </p:nvCxnSpPr>
        <p:spPr>
          <a:xfrm flipH="1">
            <a:off x="5181600" y="4978400"/>
            <a:ext cx="1246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F5B83A0-219F-4A95-83D6-1EBE4586829D}"/>
              </a:ext>
            </a:extLst>
          </p:cNvPr>
          <p:cNvCxnSpPr/>
          <p:nvPr/>
        </p:nvCxnSpPr>
        <p:spPr>
          <a:xfrm flipH="1">
            <a:off x="3020292" y="4978400"/>
            <a:ext cx="1884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E49BC-1D86-472D-A9A5-E7217C0CCC31}"/>
              </a:ext>
            </a:extLst>
          </p:cNvPr>
          <p:cNvSpPr/>
          <p:nvPr/>
        </p:nvSpPr>
        <p:spPr>
          <a:xfrm>
            <a:off x="1071420" y="3759200"/>
            <a:ext cx="1154544" cy="1974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  <a:p>
            <a:pPr algn="ctr"/>
            <a:r>
              <a:rPr lang="fr-FR"/>
              <a:t>Redux</a:t>
            </a:r>
            <a:endParaRPr lang="en-US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FAAB8B0-25FA-4B3F-9FE5-E5F65CE63E40}"/>
              </a:ext>
            </a:extLst>
          </p:cNvPr>
          <p:cNvCxnSpPr>
            <a:cxnSpLocks/>
          </p:cNvCxnSpPr>
          <p:nvPr/>
        </p:nvCxnSpPr>
        <p:spPr>
          <a:xfrm flipH="1">
            <a:off x="2115127" y="4978400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B8D0842-AD53-40ED-89A8-50636F38AF13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932877" y="2327564"/>
            <a:ext cx="646543" cy="387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76C19B3-2CCD-4065-9EC8-8D15E5E773B6}"/>
              </a:ext>
            </a:extLst>
          </p:cNvPr>
          <p:cNvCxnSpPr/>
          <p:nvPr/>
        </p:nvCxnSpPr>
        <p:spPr>
          <a:xfrm>
            <a:off x="4655128" y="4193312"/>
            <a:ext cx="1884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9603CC3-F59F-4C55-9308-13682F459BF7}"/>
              </a:ext>
            </a:extLst>
          </p:cNvPr>
          <p:cNvCxnSpPr>
            <a:cxnSpLocks/>
          </p:cNvCxnSpPr>
          <p:nvPr/>
        </p:nvCxnSpPr>
        <p:spPr>
          <a:xfrm>
            <a:off x="3020292" y="4193312"/>
            <a:ext cx="15609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5885FD5A-CD83-4DDB-944D-AE4ED00E1BBA}"/>
              </a:ext>
            </a:extLst>
          </p:cNvPr>
          <p:cNvCxnSpPr>
            <a:cxnSpLocks/>
          </p:cNvCxnSpPr>
          <p:nvPr/>
        </p:nvCxnSpPr>
        <p:spPr>
          <a:xfrm flipV="1">
            <a:off x="8670636" y="4050149"/>
            <a:ext cx="577272" cy="138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F5DC1C4-BA2E-41CD-B6C9-E5A57039288F}"/>
              </a:ext>
            </a:extLst>
          </p:cNvPr>
          <p:cNvSpPr/>
          <p:nvPr/>
        </p:nvSpPr>
        <p:spPr>
          <a:xfrm>
            <a:off x="10363200" y="6086764"/>
            <a:ext cx="1422400" cy="535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ServiceB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45F680-060F-4D09-BBF3-BB512A84B2F6}"/>
              </a:ext>
            </a:extLst>
          </p:cNvPr>
          <p:cNvSpPr/>
          <p:nvPr/>
        </p:nvSpPr>
        <p:spPr>
          <a:xfrm>
            <a:off x="355605" y="2715492"/>
            <a:ext cx="1154544" cy="39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Reducer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C2FC10-F32A-47FF-A661-F0C3B36CAEF2}"/>
              </a:ext>
            </a:extLst>
          </p:cNvPr>
          <p:cNvSpPr/>
          <p:nvPr/>
        </p:nvSpPr>
        <p:spPr>
          <a:xfrm>
            <a:off x="355605" y="3172691"/>
            <a:ext cx="1154544" cy="39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Reducer</a:t>
            </a:r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C4F00C-04DA-498F-8212-B219A299A6C0}"/>
              </a:ext>
            </a:extLst>
          </p:cNvPr>
          <p:cNvSpPr/>
          <p:nvPr/>
        </p:nvSpPr>
        <p:spPr>
          <a:xfrm>
            <a:off x="7490685" y="3980875"/>
            <a:ext cx="1560947" cy="397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Event: </a:t>
            </a:r>
            <a:r>
              <a:rPr lang="fr-FR" sz="1200" err="1"/>
              <a:t>name</a:t>
            </a:r>
            <a:r>
              <a:rPr lang="fr-FR" sz="1200"/>
              <a:t>, </a:t>
            </a:r>
            <a:r>
              <a:rPr lang="fr-FR" sz="1200" err="1"/>
              <a:t>payload</a:t>
            </a:r>
            <a:endParaRPr lang="en-US" sz="12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28D1EE-AB5F-4EC7-BE2B-70AE70BD0088}"/>
              </a:ext>
            </a:extLst>
          </p:cNvPr>
          <p:cNvSpPr/>
          <p:nvPr/>
        </p:nvSpPr>
        <p:spPr>
          <a:xfrm>
            <a:off x="1145309" y="1976582"/>
            <a:ext cx="822036" cy="350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props</a:t>
            </a:r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DD5B1F-3473-48A3-86B8-4EF6E25E7A88}"/>
              </a:ext>
            </a:extLst>
          </p:cNvPr>
          <p:cNvSpPr/>
          <p:nvPr/>
        </p:nvSpPr>
        <p:spPr>
          <a:xfrm>
            <a:off x="9051632" y="3299691"/>
            <a:ext cx="1560947" cy="397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Event: </a:t>
            </a:r>
            <a:r>
              <a:rPr lang="fr-FR" sz="1200" err="1"/>
              <a:t>name</a:t>
            </a:r>
            <a:r>
              <a:rPr lang="fr-FR" sz="1200"/>
              <a:t>, </a:t>
            </a:r>
            <a:r>
              <a:rPr lang="fr-FR" sz="1200" err="1"/>
              <a:t>payload</a:t>
            </a:r>
            <a:endParaRPr lang="en-US" sz="12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D74415-CF89-451D-83C1-D2FA6357279D}"/>
              </a:ext>
            </a:extLst>
          </p:cNvPr>
          <p:cNvSpPr/>
          <p:nvPr/>
        </p:nvSpPr>
        <p:spPr>
          <a:xfrm>
            <a:off x="9688945" y="4545446"/>
            <a:ext cx="1560947" cy="3971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Event: </a:t>
            </a:r>
            <a:r>
              <a:rPr lang="fr-FR" sz="1200" err="1"/>
              <a:t>name</a:t>
            </a:r>
            <a:r>
              <a:rPr lang="fr-FR" sz="1200"/>
              <a:t>, </a:t>
            </a:r>
            <a:r>
              <a:rPr lang="fr-FR" sz="1200" err="1"/>
              <a:t>payload</a:t>
            </a:r>
            <a:endParaRPr lang="en-US" sz="12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99E781-067E-44E5-AEBF-C595CB2796B5}"/>
              </a:ext>
            </a:extLst>
          </p:cNvPr>
          <p:cNvSpPr/>
          <p:nvPr/>
        </p:nvSpPr>
        <p:spPr>
          <a:xfrm>
            <a:off x="1981200" y="4785655"/>
            <a:ext cx="1560947" cy="3971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Event: </a:t>
            </a:r>
            <a:r>
              <a:rPr lang="fr-FR" sz="1200" err="1"/>
              <a:t>name</a:t>
            </a:r>
            <a:r>
              <a:rPr lang="fr-FR" sz="1200"/>
              <a:t>, </a:t>
            </a:r>
            <a:r>
              <a:rPr lang="fr-FR" sz="1200" err="1"/>
              <a:t>payload</a:t>
            </a:r>
            <a:endParaRPr lang="en-US" sz="1200"/>
          </a:p>
        </p:txBody>
      </p:sp>
      <p:cxnSp>
        <p:nvCxnSpPr>
          <p:cNvPr id="61" name="Connecteur : en angle 60">
            <a:extLst>
              <a:ext uri="{FF2B5EF4-FFF2-40B4-BE49-F238E27FC236}">
                <a16:creationId xmlns:a16="http://schemas.microsoft.com/office/drawing/2014/main" id="{8C2D61AB-E6B4-4FF5-9898-36269E9ED34C}"/>
              </a:ext>
            </a:extLst>
          </p:cNvPr>
          <p:cNvCxnSpPr>
            <a:stCxn id="59" idx="1"/>
            <a:endCxn id="41" idx="2"/>
          </p:cNvCxnSpPr>
          <p:nvPr/>
        </p:nvCxnSpPr>
        <p:spPr>
          <a:xfrm rot="10800000">
            <a:off x="932878" y="3569855"/>
            <a:ext cx="1048323" cy="14143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E636AD7-03AF-4ECD-80FF-C306CB9CAE43}"/>
              </a:ext>
            </a:extLst>
          </p:cNvPr>
          <p:cNvSpPr/>
          <p:nvPr/>
        </p:nvSpPr>
        <p:spPr>
          <a:xfrm>
            <a:off x="2212105" y="2039247"/>
            <a:ext cx="1560947" cy="397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/>
              <a:t>request</a:t>
            </a:r>
            <a:endParaRPr lang="en-US" sz="1200"/>
          </a:p>
        </p:txBody>
      </p: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1EED288D-679B-4E5C-8D84-522F1D617D3E}"/>
              </a:ext>
            </a:extLst>
          </p:cNvPr>
          <p:cNvCxnSpPr>
            <a:cxnSpLocks/>
            <a:endCxn id="68" idx="0"/>
          </p:cNvCxnSpPr>
          <p:nvPr/>
        </p:nvCxnSpPr>
        <p:spPr>
          <a:xfrm rot="5400000">
            <a:off x="1653886" y="2788229"/>
            <a:ext cx="1453573" cy="8174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2BC2460-A93A-45EB-8996-A2B7FB6400CA}"/>
              </a:ext>
            </a:extLst>
          </p:cNvPr>
          <p:cNvSpPr/>
          <p:nvPr/>
        </p:nvSpPr>
        <p:spPr>
          <a:xfrm>
            <a:off x="1191490" y="3923724"/>
            <a:ext cx="1560947" cy="3971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Event: </a:t>
            </a:r>
            <a:r>
              <a:rPr lang="fr-FR" sz="1200" err="1"/>
              <a:t>name</a:t>
            </a:r>
            <a:r>
              <a:rPr lang="fr-FR" sz="1200"/>
              <a:t>, </a:t>
            </a:r>
            <a:r>
              <a:rPr lang="fr-FR" sz="1200" err="1"/>
              <a:t>payload</a:t>
            </a:r>
            <a:endParaRPr lang="en-US" sz="12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9EDBFF-1C86-4584-84E0-D3B1B02C8626}"/>
              </a:ext>
            </a:extLst>
          </p:cNvPr>
          <p:cNvSpPr/>
          <p:nvPr/>
        </p:nvSpPr>
        <p:spPr>
          <a:xfrm>
            <a:off x="7490685" y="4738255"/>
            <a:ext cx="1560947" cy="3971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Event: </a:t>
            </a:r>
            <a:r>
              <a:rPr lang="fr-FR" sz="1200" err="1"/>
              <a:t>name</a:t>
            </a:r>
            <a:r>
              <a:rPr lang="fr-FR" sz="1200"/>
              <a:t>, </a:t>
            </a:r>
            <a:r>
              <a:rPr lang="fr-FR" sz="1200" err="1"/>
              <a:t>payload</a:t>
            </a:r>
            <a:endParaRPr lang="en-US" sz="12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FA4A500-DCBD-4E9E-9F5F-7DB9FBBBD6F4}"/>
              </a:ext>
            </a:extLst>
          </p:cNvPr>
          <p:cNvSpPr/>
          <p:nvPr/>
        </p:nvSpPr>
        <p:spPr>
          <a:xfrm>
            <a:off x="4581238" y="424873"/>
            <a:ext cx="2327562" cy="4433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A98C29E-8BA0-440B-A5DB-9B61ABC27BD0}"/>
              </a:ext>
            </a:extLst>
          </p:cNvPr>
          <p:cNvSpPr/>
          <p:nvPr/>
        </p:nvSpPr>
        <p:spPr>
          <a:xfrm>
            <a:off x="4581238" y="1108362"/>
            <a:ext cx="2327562" cy="4433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92EE8C-67FC-41A0-8783-EEFBBC42903C}"/>
              </a:ext>
            </a:extLst>
          </p:cNvPr>
          <p:cNvSpPr/>
          <p:nvPr/>
        </p:nvSpPr>
        <p:spPr>
          <a:xfrm>
            <a:off x="7033485" y="424873"/>
            <a:ext cx="914400" cy="1126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1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Rectangle 2060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8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80" name="Straight Connector 2064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1" name="Rectangle 2066">
            <a:extLst>
              <a:ext uri="{FF2B5EF4-FFF2-40B4-BE49-F238E27FC236}">
                <a16:creationId xmlns:a16="http://schemas.microsoft.com/office/drawing/2014/main" id="{6DC2B03A-99C8-41EC-9E10-848CC0946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9D626C-4E7D-4F35-AA6B-1873529A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973818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redux &amp; saga</a:t>
            </a:r>
          </a:p>
        </p:txBody>
      </p:sp>
      <p:cxnSp>
        <p:nvCxnSpPr>
          <p:cNvPr id="2082" name="Straight Connector 2068">
            <a:extLst>
              <a:ext uri="{FF2B5EF4-FFF2-40B4-BE49-F238E27FC236}">
                <a16:creationId xmlns:a16="http://schemas.microsoft.com/office/drawing/2014/main" id="{11E9621E-D18D-45F5-8B91-2FA8EBB09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09" y="3765314"/>
            <a:ext cx="466344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Rectangle 2070">
            <a:extLst>
              <a:ext uri="{FF2B5EF4-FFF2-40B4-BE49-F238E27FC236}">
                <a16:creationId xmlns:a16="http://schemas.microsoft.com/office/drawing/2014/main" id="{DF395312-E11B-4CEE-B99D-1C6A091C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Rectangle 2072">
            <a:extLst>
              <a:ext uri="{FF2B5EF4-FFF2-40B4-BE49-F238E27FC236}">
                <a16:creationId xmlns:a16="http://schemas.microsoft.com/office/drawing/2014/main" id="{CA277E21-4A22-4F4B-A859-7EC231AEA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Une image contenant logo&#10;&#10;Description générée automatiquement">
            <a:extLst>
              <a:ext uri="{FF2B5EF4-FFF2-40B4-BE49-F238E27FC236}">
                <a16:creationId xmlns:a16="http://schemas.microsoft.com/office/drawing/2014/main" id="{9FB6B441-3029-4A5B-B245-B66134D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9894" y="1670982"/>
            <a:ext cx="3602736" cy="96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54C05C7E-2D18-45A2-93F7-CDDC4526F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F920AD80-D6EE-4F0C-8E89-B6263C2F2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6A045B26-F98C-4031-BC85-36A5A9E93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Redux-Saga - An intuitive Redux side effect manager. | Redux-Saga">
            <a:extLst>
              <a:ext uri="{FF2B5EF4-FFF2-40B4-BE49-F238E27FC236}">
                <a16:creationId xmlns:a16="http://schemas.microsoft.com/office/drawing/2014/main" id="{B362716C-4B00-4CBE-8909-4E5355790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3799" y="5011150"/>
            <a:ext cx="2880360" cy="6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4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Personnalisé 1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0070C0"/>
      </a:accent1>
      <a:accent2>
        <a:srgbClr val="C830CC"/>
      </a:accent2>
      <a:accent3>
        <a:srgbClr val="4EA6DC"/>
      </a:accent3>
      <a:accent4>
        <a:srgbClr val="E32D91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E2DB8709762741BAD0FC51427B5379" ma:contentTypeVersion="7" ma:contentTypeDescription="Create a new document." ma:contentTypeScope="" ma:versionID="682de2fa52fc5b0311127ca0b4b06b76">
  <xsd:schema xmlns:xsd="http://www.w3.org/2001/XMLSchema" xmlns:xs="http://www.w3.org/2001/XMLSchema" xmlns:p="http://schemas.microsoft.com/office/2006/metadata/properties" xmlns:ns2="c8b1bbc2-5d5d-40a2-bd2e-cbba63d924e7" xmlns:ns3="b0540270-99d3-480f-884f-fb428842abf5" targetNamespace="http://schemas.microsoft.com/office/2006/metadata/properties" ma:root="true" ma:fieldsID="7ea1b77f7865448f1bdd72570a2db5ab" ns2:_="" ns3:_="">
    <xsd:import namespace="c8b1bbc2-5d5d-40a2-bd2e-cbba63d924e7"/>
    <xsd:import namespace="b0540270-99d3-480f-884f-fb428842ab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1bbc2-5d5d-40a2-bd2e-cbba63d924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40270-99d3-480f-884f-fb428842abf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828890-B9F6-4FE8-AAB8-62F61B2C65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4B3636-CAB9-406C-AF35-B079C3FB4C14}">
  <ds:schemaRefs>
    <ds:schemaRef ds:uri="b0540270-99d3-480f-884f-fb428842abf5"/>
    <ds:schemaRef ds:uri="c8b1bbc2-5d5d-40a2-bd2e-cbba63d924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084EF4D-CCA8-4B6E-B77F-80AE979CD911}">
  <ds:schemaRefs>
    <ds:schemaRef ds:uri="b0540270-99d3-480f-884f-fb428842abf5"/>
    <ds:schemaRef ds:uri="c8b1bbc2-5d5d-40a2-bd2e-cbba63d924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Widescreen</PresentationFormat>
  <Slides>37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Intégral</vt:lpstr>
      <vt:lpstr>Architecture &amp; asynchronous  (redux &amp; saga)</vt:lpstr>
      <vt:lpstr>outline</vt:lpstr>
      <vt:lpstr>before starting …</vt:lpstr>
      <vt:lpstr>Actual status</vt:lpstr>
      <vt:lpstr>Actual status</vt:lpstr>
      <vt:lpstr>Actual status</vt:lpstr>
      <vt:lpstr>what is a side effect?</vt:lpstr>
      <vt:lpstr>PowerPoint Presentation</vt:lpstr>
      <vt:lpstr>redux &amp; saga</vt:lpstr>
      <vt:lpstr>Redux &amp; saga workflow</vt:lpstr>
      <vt:lpstr>One-way communication flow</vt:lpstr>
      <vt:lpstr>Actions types</vt:lpstr>
      <vt:lpstr>Who dispatch actions ?</vt:lpstr>
      <vt:lpstr>Redux - Rules</vt:lpstr>
      <vt:lpstr>How does it work technically?</vt:lpstr>
      <vt:lpstr>PowerPoint Presentation</vt:lpstr>
      <vt:lpstr>PowerPoint Presentation</vt:lpstr>
      <vt:lpstr>Actions</vt:lpstr>
      <vt:lpstr>Dispatcher</vt:lpstr>
      <vt:lpstr>Reducers</vt:lpstr>
      <vt:lpstr>Provider</vt:lpstr>
      <vt:lpstr>Compose reducers</vt:lpstr>
      <vt:lpstr>Compose sagas</vt:lpstr>
      <vt:lpstr>Compose reducers</vt:lpstr>
      <vt:lpstr>Compose saga</vt:lpstr>
      <vt:lpstr>PowerPoint Presentation</vt:lpstr>
      <vt:lpstr>Final architecture</vt:lpstr>
      <vt:lpstr>Final architecture</vt:lpstr>
      <vt:lpstr>Do/don’t</vt:lpstr>
      <vt:lpstr>Be careful when using redux hooks</vt:lpstr>
      <vt:lpstr>Use only reduxify version</vt:lpstr>
      <vt:lpstr>PowerPoint Presentation</vt:lpstr>
      <vt:lpstr>awt-react-cli tool</vt:lpstr>
      <vt:lpstr>Projects &amp; references</vt:lpstr>
      <vt:lpstr>conclusion</vt:lpstr>
      <vt:lpstr>books</vt:lpstr>
      <vt:lpstr>BDDF SOCLE 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 KHALFALLAH Hela (EXT) ItimAsiSdcVdf</dc:creator>
  <cp:revision>1</cp:revision>
  <dcterms:created xsi:type="dcterms:W3CDTF">2021-01-27T12:14:52Z</dcterms:created>
  <dcterms:modified xsi:type="dcterms:W3CDTF">2023-03-27T07:23:25Z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aa69c8-0478-4e13-9e4c-38511e3b6774_Enabled">
    <vt:lpwstr>true</vt:lpwstr>
  </property>
  <property fmtid="{D5CDD505-2E9C-101B-9397-08002B2CF9AE}" pid="3" name="MSIP_Label_1aaa69c8-0478-4e13-9e4c-38511e3b6774_SetDate">
    <vt:lpwstr>2021-06-24T06:22:08Z</vt:lpwstr>
  </property>
  <property fmtid="{D5CDD505-2E9C-101B-9397-08002B2CF9AE}" pid="4" name="MSIP_Label_1aaa69c8-0478-4e13-9e4c-38511e3b6774_Method">
    <vt:lpwstr>Privileged</vt:lpwstr>
  </property>
  <property fmtid="{D5CDD505-2E9C-101B-9397-08002B2CF9AE}" pid="5" name="MSIP_Label_1aaa69c8-0478-4e13-9e4c-38511e3b6774_Name">
    <vt:lpwstr>1aaa69c8-0478-4e13-9e4c-38511e3b6774</vt:lpwstr>
  </property>
  <property fmtid="{D5CDD505-2E9C-101B-9397-08002B2CF9AE}" pid="6" name="MSIP_Label_1aaa69c8-0478-4e13-9e4c-38511e3b6774_SiteId">
    <vt:lpwstr>c9a7d621-4bc4-4407-b730-f428e656aa9e</vt:lpwstr>
  </property>
  <property fmtid="{D5CDD505-2E9C-101B-9397-08002B2CF9AE}" pid="7" name="MSIP_Label_1aaa69c8-0478-4e13-9e4c-38511e3b6774_ActionId">
    <vt:lpwstr>62f8387b-e5b2-47ce-b83e-53d74ffde980</vt:lpwstr>
  </property>
  <property fmtid="{D5CDD505-2E9C-101B-9397-08002B2CF9AE}" pid="8" name="MSIP_Label_1aaa69c8-0478-4e13-9e4c-38511e3b6774_ContentBits">
    <vt:lpwstr>0</vt:lpwstr>
  </property>
  <property fmtid="{D5CDD505-2E9C-101B-9397-08002B2CF9AE}" pid="9" name="ContentTypeId">
    <vt:lpwstr>0x01010025E2DB8709762741BAD0FC51427B5379</vt:lpwstr>
  </property>
</Properties>
</file>